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2.xml" ContentType="application/vnd.openxmlformats-officedocument.presentationml.notesSlide+xml"/>
  <Override PartName="/ppt/comments/comment3.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4.xml" ContentType="application/vnd.openxmlformats-officedocument.presentationml.comments+xml"/>
  <Override PartName="/ppt/tags/tag1.xml" ContentType="application/vnd.openxmlformats-officedocument.presentationml.tag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notesSlides/notesSlide5.xml" ContentType="application/vnd.openxmlformats-officedocument.presentationml.notesSlide+xml"/>
  <Override PartName="/ppt/comments/comment8.xml" ContentType="application/vnd.openxmlformats-officedocument.presentationml.comments+xml"/>
  <Override PartName="/ppt/notesSlides/notesSlide6.xml" ContentType="application/vnd.openxmlformats-officedocument.presentationml.notesSlide+xml"/>
  <Override PartName="/ppt/comments/comment9.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9" r:id="rId1"/>
    <p:sldMasterId id="2147483772" r:id="rId2"/>
    <p:sldMasterId id="2147483785" r:id="rId3"/>
    <p:sldMasterId id="2147484843" r:id="rId4"/>
    <p:sldMasterId id="2147484911" r:id="rId5"/>
    <p:sldMasterId id="2147485377" r:id="rId6"/>
  </p:sldMasterIdLst>
  <p:notesMasterIdLst>
    <p:notesMasterId r:id="rId18"/>
  </p:notesMasterIdLst>
  <p:handoutMasterIdLst>
    <p:handoutMasterId r:id="rId19"/>
  </p:handoutMasterIdLst>
  <p:sldIdLst>
    <p:sldId id="536" r:id="rId7"/>
    <p:sldId id="405" r:id="rId8"/>
    <p:sldId id="521" r:id="rId9"/>
    <p:sldId id="400" r:id="rId10"/>
    <p:sldId id="366" r:id="rId11"/>
    <p:sldId id="382" r:id="rId12"/>
    <p:sldId id="544" r:id="rId13"/>
    <p:sldId id="545" r:id="rId14"/>
    <p:sldId id="516" r:id="rId15"/>
    <p:sldId id="458" r:id="rId16"/>
    <p:sldId id="507" r:id="rId17"/>
  </p:sldIdLst>
  <p:sldSz cx="18291175" cy="10290175"/>
  <p:notesSz cx="7315200" cy="9601200"/>
  <p:defaultTextStyle>
    <a:defPPr>
      <a:defRPr lang="en-US"/>
    </a:defPPr>
    <a:lvl1pPr algn="l" defTabSz="1373188" rtl="0" eaLnBrk="0" fontAlgn="base" hangingPunct="0">
      <a:spcBef>
        <a:spcPct val="0"/>
      </a:spcBef>
      <a:spcAft>
        <a:spcPct val="0"/>
      </a:spcAft>
      <a:defRPr sz="2900" kern="1200">
        <a:solidFill>
          <a:schemeClr val="tx1"/>
        </a:solidFill>
        <a:latin typeface="Arial" panose="020B0604020202020204" pitchFamily="34" charset="0"/>
        <a:ea typeface="ＭＳ Ｐゴシック" panose="020B0600070205080204" pitchFamily="34" charset="-128"/>
        <a:cs typeface="+mn-cs"/>
      </a:defRPr>
    </a:lvl1pPr>
    <a:lvl2pPr marL="685800" indent="-228600" algn="l" defTabSz="1373188" rtl="0" eaLnBrk="0" fontAlgn="base" hangingPunct="0">
      <a:spcBef>
        <a:spcPct val="0"/>
      </a:spcBef>
      <a:spcAft>
        <a:spcPct val="0"/>
      </a:spcAft>
      <a:defRPr sz="2900" kern="1200">
        <a:solidFill>
          <a:schemeClr val="tx1"/>
        </a:solidFill>
        <a:latin typeface="Arial" panose="020B0604020202020204" pitchFamily="34" charset="0"/>
        <a:ea typeface="ＭＳ Ｐゴシック" panose="020B0600070205080204" pitchFamily="34" charset="-128"/>
        <a:cs typeface="+mn-cs"/>
      </a:defRPr>
    </a:lvl2pPr>
    <a:lvl3pPr marL="1373188" indent="-458788" algn="l" defTabSz="1373188" rtl="0" eaLnBrk="0" fontAlgn="base" hangingPunct="0">
      <a:spcBef>
        <a:spcPct val="0"/>
      </a:spcBef>
      <a:spcAft>
        <a:spcPct val="0"/>
      </a:spcAft>
      <a:defRPr sz="2900" kern="1200">
        <a:solidFill>
          <a:schemeClr val="tx1"/>
        </a:solidFill>
        <a:latin typeface="Arial" panose="020B0604020202020204" pitchFamily="34" charset="0"/>
        <a:ea typeface="ＭＳ Ｐゴシック" panose="020B0600070205080204" pitchFamily="34" charset="-128"/>
        <a:cs typeface="+mn-cs"/>
      </a:defRPr>
    </a:lvl3pPr>
    <a:lvl4pPr marL="2060575" indent="-688975" algn="l" defTabSz="1373188" rtl="0" eaLnBrk="0" fontAlgn="base" hangingPunct="0">
      <a:spcBef>
        <a:spcPct val="0"/>
      </a:spcBef>
      <a:spcAft>
        <a:spcPct val="0"/>
      </a:spcAft>
      <a:defRPr sz="2900" kern="1200">
        <a:solidFill>
          <a:schemeClr val="tx1"/>
        </a:solidFill>
        <a:latin typeface="Arial" panose="020B0604020202020204" pitchFamily="34" charset="0"/>
        <a:ea typeface="ＭＳ Ｐゴシック" panose="020B0600070205080204" pitchFamily="34" charset="-128"/>
        <a:cs typeface="+mn-cs"/>
      </a:defRPr>
    </a:lvl4pPr>
    <a:lvl5pPr marL="2746375" indent="-917575" algn="l" defTabSz="1373188" rtl="0" eaLnBrk="0" fontAlgn="base" hangingPunct="0">
      <a:spcBef>
        <a:spcPct val="0"/>
      </a:spcBef>
      <a:spcAft>
        <a:spcPct val="0"/>
      </a:spcAft>
      <a:defRPr sz="29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9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9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9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9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855">
          <p15:clr>
            <a:srgbClr val="A4A3A4"/>
          </p15:clr>
        </p15:guide>
        <p15:guide id="2" pos="10538">
          <p15:clr>
            <a:srgbClr val="A4A3A4"/>
          </p15:clr>
        </p15:guide>
        <p15:guide id="3" pos="978">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ward Goldstein" initials="HG" lastIdx="26" clrIdx="0">
    <p:extLst>
      <p:ext uri="{19B8F6BF-5375-455C-9EA6-DF929625EA0E}">
        <p15:presenceInfo xmlns:p15="http://schemas.microsoft.com/office/powerpoint/2012/main" userId="b47a13a3ffb91d5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821" autoAdjust="0"/>
    <p:restoredTop sz="96327"/>
  </p:normalViewPr>
  <p:slideViewPr>
    <p:cSldViewPr snapToGrid="0">
      <p:cViewPr varScale="1">
        <p:scale>
          <a:sx n="103" d="100"/>
          <a:sy n="103" d="100"/>
        </p:scale>
        <p:origin x="256" y="184"/>
      </p:cViewPr>
      <p:guideLst>
        <p:guide orient="horz" pos="855"/>
        <p:guide pos="10538"/>
        <p:guide pos="978"/>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4" d="100"/>
          <a:sy n="64" d="100"/>
        </p:scale>
        <p:origin x="-3130" y="-8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9-20T17:18:45.318" idx="1">
    <p:pos x="10" y="10"/>
    <p:text/>
    <p:extLst>
      <p:ext uri="{C676402C-5697-4E1C-873F-D02D1690AC5C}">
        <p15:threadingInfo xmlns:p15="http://schemas.microsoft.com/office/powerpoint/2012/main" timeZoneBias="420"/>
      </p:ext>
    </p:extLst>
  </p:cm>
  <p:cm authorId="1" dt="2020-09-20T17:18:53.426" idx="2">
    <p:pos x="106" y="106"/>
    <p:text>Like all of you, I'm looking forward to this evening's program with Dr. Cohen and Dr. Kois.  I appreciate the opportunity to spend a few minutes with you before they get started.  My name is Howard Goldstein and I'm the regional director for a company called Merchant Advocate.  We've been honored to be a Seattle Study Club partner now for more than 3 years.  For the benefit of those who do not know about our company, I'm going to share a brief overview of who we are, what we do and point out a few items to be aware of that may improve your bottom line whether you choose to work with us or not.  </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9-20T17:26:49.139" idx="3">
    <p:pos x="10" y="10"/>
    <p:text>In a nutshell, We help merchants save money on credit card processing fees without having to switch processors.  </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09-20T17:52:45.314" idx="4">
    <p:pos x="10" y="10"/>
    <p:text>Over the past 13 years, we have saved our clients more than $100,000,000 in excess fees from this unregulated industry.  Due to the lack of regulation, your credit card processor can charge you whatever they want and raise rates on you whenever they choose.  To reiterate, we are not a processor and the goal here is to save you money WITHOUT having to switch from your current provider.</p:text>
    <p:extLst>
      <p:ext uri="{C676402C-5697-4E1C-873F-D02D1690AC5C}">
        <p15:threadingInfo xmlns:p15="http://schemas.microsoft.com/office/powerpoint/2012/main" timeZoneBias="4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0-09-20T18:02:57.111" idx="7">
    <p:pos x="10" y="10"/>
    <p:text>We have a simple three step process I'm going to briefly review with you.  We analyze, we adjust and then we audit.</p:text>
    <p:extLst>
      <p:ext uri="{C676402C-5697-4E1C-873F-D02D1690AC5C}">
        <p15:threadingInfo xmlns:p15="http://schemas.microsoft.com/office/powerpoint/2012/main" timeZoneBias="4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0-09-20T18:04:23.543" idx="9">
    <p:pos x="10" y="10"/>
    <p:text>With your authorization, we will access your latest three months of credit card processing statements to perform a thorough line by line review.  Our analysts look for what I call the hidden fees and the 5 P's.  We look for inflated pricing issues as well as procedural errors that cause additional fees.  We make sure you're properly coded into the system. We also check your PCI Compliance status and look for process optimization opportunities that can lower your fees.  </p:text>
    <p:extLst>
      <p:ext uri="{C676402C-5697-4E1C-873F-D02D1690AC5C}">
        <p15:threadingInfo xmlns:p15="http://schemas.microsoft.com/office/powerpoint/2012/main" timeZoneBias="420"/>
      </p:ext>
    </p:extLst>
  </p:cm>
  <p:cm authorId="1" dt="2020-09-20T18:17:41.059" idx="10">
    <p:pos x="106" y="106"/>
    <p:text>I'm sure many of you have felt frustrated trying to read your statements.  To the untrained eye, these acronyms are impossible to understand.  Let me me point out just a couple of examples from this sample statement to give you an idea of what we look for.  The second red lined item called VS EIRF stands for Visa Electronic Interchange Reimbursement Fee.  It is one of many line items on a statement that we only see when there is a procedural error during the transaction.  This particular issue cost our merchant $126 in unnecessary fees.  If you think that is bad, the last item on this statement is truly ridiculous.   Discount Expense for Credits is a completely made up fee.  It is a hidden fee hiding in plain site because again, there is no way that this merchant or any merchant for that matter, would know that this particular line item could be eliminated.  We were able to remove this fee and correct the other issues on this account to the save our merchant more than $400 in this one month alone.    </p:text>
    <p:extLst>
      <p:ext uri="{C676402C-5697-4E1C-873F-D02D1690AC5C}">
        <p15:threadingInfo xmlns:p15="http://schemas.microsoft.com/office/powerpoint/2012/main" timeZoneBias="420"/>
      </p:ext>
    </p:extLst>
  </p:cm>
  <p:cm authorId="1" dt="2020-09-21T20:35:25.806" idx="12">
    <p:pos x="202" y="202"/>
    <p:text>We have a minimum threshold of $1,200 per year in gross savings to move forward with a client.  About 1/3 of the statements we look at currently have good programs.  Which is great! If you fall into this category, we'll simply offer you our congratulations and recommend strategies to help minimize what you pay.  Please don't hesitate to send us your statement for an annual checkup or call us with any processing related issues.     </p:text>
    <p:extLst>
      <p:ext uri="{C676402C-5697-4E1C-873F-D02D1690AC5C}">
        <p15:threadingInfo xmlns:p15="http://schemas.microsoft.com/office/powerpoint/2012/main" timeZoneBias="42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0-09-21T21:38:43.401" idx="14">
    <p:pos x="10" y="10"/>
    <p:text/>
    <p:extLst>
      <p:ext uri="{C676402C-5697-4E1C-873F-D02D1690AC5C}">
        <p15:threadingInfo xmlns:p15="http://schemas.microsoft.com/office/powerpoint/2012/main" timeZoneBias="420"/>
      </p:ext>
    </p:extLst>
  </p:cm>
  <p:cm authorId="1" dt="2020-09-21T21:38:43.670" idx="15">
    <p:pos x="106" y="106"/>
    <p:text>If you are a candidate for our service, we will begin negotiations on your behalf to secure the best possible program with your current provider.  Once implemented, we will generate a report that clearly measures the results of our efforts on your behalf.  Here is an example from July of 2020.  This dentist processed $54,588. His old net rate, which is what he was charged on average to process credit cards before he engaged our service, was 3.88%.  So he would have have paid $2,118 at his old net rate, but after our successful negotiation and optimization, he only paid $1,095.  We lowered his fees by an amazing 48% and his gross savings was $1,022.  We normally share in the savings 50/50 but as a benefit for being a Seattle Study Club member, we split the savings 60/40 in your favor.  </p:text>
    <p:extLst>
      <p:ext uri="{C676402C-5697-4E1C-873F-D02D1690AC5C}">
        <p15:threadingInfo xmlns:p15="http://schemas.microsoft.com/office/powerpoint/2012/main" timeZoneBias="42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0-09-21T21:38:43.401" idx="14">
    <p:pos x="10" y="10"/>
    <p:text/>
    <p:extLst>
      <p:ext uri="{C676402C-5697-4E1C-873F-D02D1690AC5C}">
        <p15:threadingInfo xmlns:p15="http://schemas.microsoft.com/office/powerpoint/2012/main" timeZoneBias="420"/>
      </p:ext>
    </p:extLst>
  </p:cm>
  <p:cm authorId="1" dt="2020-09-21T21:38:43.670" idx="15">
    <p:pos x="106" y="106"/>
    <p:text>If you are a candidate for our service, we will begin negotiations on your behalf to secure the best possible program with your current provider.  Once implemented, we will generate a report that clearly measures the results of our efforts on your behalf.  Here is an example from July of 2020.  This dentist processed $54,588. His old net rate, which is what he was charged on average to process credit cards before he engaged our service, was 3.88%.  So he would have have paid $2,118 at his old net rate, but after our successful negotiation and optimization, he only paid $1,095.  We lowered his fees by an amazing 48% and his gross savings was $1,022.  We normally share in the savings 50/50 but as a benefit for being Seattle Study Club members, we share in savings 60/40 in your favor.  This dentist is on track to net over $7,300 on his bottom line over the next 12 months based on what we did for him in July.  And here is the key point - this required less than 30 minutes of his time to learn about what we do and then authorize us to advocate on his behalf.  </p:text>
    <p:extLst>
      <p:ext uri="{C676402C-5697-4E1C-873F-D02D1690AC5C}">
        <p15:threadingInfo xmlns:p15="http://schemas.microsoft.com/office/powerpoint/2012/main" timeZoneBias="42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20-09-21T21:38:53.598" idx="16">
    <p:pos x="10" y="10"/>
    <p:text/>
    <p:extLst>
      <p:ext uri="{C676402C-5697-4E1C-873F-D02D1690AC5C}">
        <p15:threadingInfo xmlns:p15="http://schemas.microsoft.com/office/powerpoint/2012/main" timeZoneBias="420"/>
      </p:ext>
    </p:extLst>
  </p:cm>
  <p:cm authorId="1" dt="2020-09-22T06:29:12.096" idx="18">
    <p:pos x="106" y="106"/>
    <p:text>The third phase of our process is monitoring your account on a monthly basis and this case studies clearly show why we audit your account.  Our analysts caught a rate increase in February and then again in September of 2019 during the monthly reviews of this program.  We got back on the phone each time with his provider and were able to eliminate these arbitrary increases preventing more than $6,300 in additional annual fees.  These increases happen all the time and speak to the unregulated nature of this industry.  As I mentioned before, as crazy as it sounds, these processors reserve the right to raise your rates whenever they choose.  It takes vigilance to hold them in check.  I like to say we keep an eye on your account so you don't have to.</p:text>
    <p:extLst>
      <p:ext uri="{C676402C-5697-4E1C-873F-D02D1690AC5C}">
        <p15:threadingInfo xmlns:p15="http://schemas.microsoft.com/office/powerpoint/2012/main" timeZoneBias="42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20-09-22T07:58:27.040" idx="21">
    <p:pos x="106" y="106"/>
    <p:text>I'm happy to report that the collective gross savings for Seattle Study Club members has surpassed $1.2 million through August of 2020.  So the question is,"How much can you potentially save?"   Do you already have a good program or are you a candidate for our service?  Let's find out together.  Please snap a picture of this screen with my contact information.  If you would like to schedule a time to get some questions answered, please click on the link to my calendar that will appear on your phone.  This truly is a win win business model.  We want you to focus on dentistry while we focus on reducing this area of expense in your business.  We welcome the opportunity to add you to the growing list of of Seattle Study Club members benefitting from our service.  Thank you again for your time and I look forward to speaking with many of you.  </p:text>
    <p:extLst>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0D5788-14C6-C24F-B129-C73217F635DB}"/>
              </a:ext>
            </a:extLst>
          </p:cNvPr>
          <p:cNvSpPr>
            <a:spLocks noGrp="1"/>
          </p:cNvSpPr>
          <p:nvPr>
            <p:ph type="hdr" sz="quarter"/>
          </p:nvPr>
        </p:nvSpPr>
        <p:spPr>
          <a:xfrm>
            <a:off x="0" y="0"/>
            <a:ext cx="3170238" cy="481013"/>
          </a:xfrm>
          <a:prstGeom prst="rect">
            <a:avLst/>
          </a:prstGeom>
        </p:spPr>
        <p:txBody>
          <a:bodyPr vert="horz" lIns="96655" tIns="48327" rIns="96655" bIns="48327" rtlCol="0"/>
          <a:lstStyle>
            <a:lvl1pPr algn="l" defTabSz="1452230"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62650A1E-A778-9E48-B104-1962B9E78C65}"/>
              </a:ext>
            </a:extLst>
          </p:cNvPr>
          <p:cNvSpPr>
            <a:spLocks noGrp="1"/>
          </p:cNvSpPr>
          <p:nvPr>
            <p:ph type="dt" sz="quarter" idx="1"/>
          </p:nvPr>
        </p:nvSpPr>
        <p:spPr>
          <a:xfrm>
            <a:off x="4143375" y="0"/>
            <a:ext cx="3170238" cy="481013"/>
          </a:xfrm>
          <a:prstGeom prst="rect">
            <a:avLst/>
          </a:prstGeom>
        </p:spPr>
        <p:txBody>
          <a:bodyPr vert="horz" wrap="square" lIns="96655" tIns="48327" rIns="96655" bIns="48327" numCol="1" anchor="t" anchorCtr="0" compatLnSpc="1">
            <a:prstTxWarp prst="textNoShape">
              <a:avLst/>
            </a:prstTxWarp>
          </a:bodyPr>
          <a:lstStyle>
            <a:lvl1pPr algn="r" eaLnBrk="1" hangingPunct="1">
              <a:defRPr sz="1200">
                <a:latin typeface="Calibri" charset="0"/>
                <a:ea typeface="ＭＳ Ｐゴシック" charset="-128"/>
              </a:defRPr>
            </a:lvl1pPr>
          </a:lstStyle>
          <a:p>
            <a:pPr>
              <a:defRPr/>
            </a:pPr>
            <a:fld id="{832E7359-E30D-2644-AAB8-4D0C387C913F}" type="datetime1">
              <a:rPr lang="en-US" altLang="en-US"/>
              <a:pPr>
                <a:defRPr/>
              </a:pPr>
              <a:t>10/14/21</a:t>
            </a:fld>
            <a:endParaRPr lang="en-US" altLang="en-US"/>
          </a:p>
        </p:txBody>
      </p:sp>
      <p:sp>
        <p:nvSpPr>
          <p:cNvPr id="4" name="Footer Placeholder 3">
            <a:extLst>
              <a:ext uri="{FF2B5EF4-FFF2-40B4-BE49-F238E27FC236}">
                <a16:creationId xmlns:a16="http://schemas.microsoft.com/office/drawing/2014/main" id="{7875B055-BFFD-2443-B8E3-DDBBF4A600D0}"/>
              </a:ext>
            </a:extLst>
          </p:cNvPr>
          <p:cNvSpPr>
            <a:spLocks noGrp="1"/>
          </p:cNvSpPr>
          <p:nvPr>
            <p:ph type="ftr" sz="quarter" idx="2"/>
          </p:nvPr>
        </p:nvSpPr>
        <p:spPr>
          <a:xfrm>
            <a:off x="0" y="9118600"/>
            <a:ext cx="3170238" cy="481013"/>
          </a:xfrm>
          <a:prstGeom prst="rect">
            <a:avLst/>
          </a:prstGeom>
        </p:spPr>
        <p:txBody>
          <a:bodyPr vert="horz" lIns="96655" tIns="48327" rIns="96655" bIns="48327" rtlCol="0" anchor="b"/>
          <a:lstStyle>
            <a:lvl1pPr algn="l" defTabSz="1452230"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a:extLst>
              <a:ext uri="{FF2B5EF4-FFF2-40B4-BE49-F238E27FC236}">
                <a16:creationId xmlns:a16="http://schemas.microsoft.com/office/drawing/2014/main" id="{34C2F30B-04DF-C846-9DEB-EA23926B3B2E}"/>
              </a:ext>
            </a:extLst>
          </p:cNvPr>
          <p:cNvSpPr>
            <a:spLocks noGrp="1"/>
          </p:cNvSpPr>
          <p:nvPr>
            <p:ph type="sldNum" sz="quarter" idx="3"/>
          </p:nvPr>
        </p:nvSpPr>
        <p:spPr>
          <a:xfrm>
            <a:off x="4143375" y="9118600"/>
            <a:ext cx="3170238" cy="481013"/>
          </a:xfrm>
          <a:prstGeom prst="rect">
            <a:avLst/>
          </a:prstGeom>
        </p:spPr>
        <p:txBody>
          <a:bodyPr vert="horz" wrap="square" lIns="96655" tIns="48327" rIns="96655" bIns="48327" numCol="1" anchor="b" anchorCtr="0" compatLnSpc="1">
            <a:prstTxWarp prst="textNoShape">
              <a:avLst/>
            </a:prstTxWarp>
          </a:bodyPr>
          <a:lstStyle>
            <a:lvl1pPr algn="r" eaLnBrk="1" hangingPunct="1">
              <a:defRPr sz="1200">
                <a:latin typeface="Calibri" charset="0"/>
                <a:ea typeface="ＭＳ Ｐゴシック" charset="-128"/>
              </a:defRPr>
            </a:lvl1pPr>
          </a:lstStyle>
          <a:p>
            <a:pPr>
              <a:defRPr/>
            </a:pPr>
            <a:fld id="{5C3AF617-6B0F-C541-8E8A-584B682CF1E9}"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29A279-E4EE-6B44-BDCC-C841D3114891}"/>
              </a:ext>
            </a:extLst>
          </p:cNvPr>
          <p:cNvSpPr>
            <a:spLocks noGrp="1"/>
          </p:cNvSpPr>
          <p:nvPr>
            <p:ph type="hdr" sz="quarter"/>
          </p:nvPr>
        </p:nvSpPr>
        <p:spPr>
          <a:xfrm>
            <a:off x="0" y="0"/>
            <a:ext cx="3170238" cy="481013"/>
          </a:xfrm>
          <a:prstGeom prst="rect">
            <a:avLst/>
          </a:prstGeom>
        </p:spPr>
        <p:txBody>
          <a:bodyPr vert="horz" lIns="96655" tIns="48327" rIns="96655" bIns="48327" rtlCol="0"/>
          <a:lstStyle>
            <a:lvl1pPr algn="l" defTabSz="1452230"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ABE2B9E5-DDBE-FB43-8CF8-B9A9042DD7FE}"/>
              </a:ext>
            </a:extLst>
          </p:cNvPr>
          <p:cNvSpPr>
            <a:spLocks noGrp="1"/>
          </p:cNvSpPr>
          <p:nvPr>
            <p:ph type="dt" idx="1"/>
          </p:nvPr>
        </p:nvSpPr>
        <p:spPr>
          <a:xfrm>
            <a:off x="4143375" y="0"/>
            <a:ext cx="3170238" cy="481013"/>
          </a:xfrm>
          <a:prstGeom prst="rect">
            <a:avLst/>
          </a:prstGeom>
        </p:spPr>
        <p:txBody>
          <a:bodyPr vert="horz" wrap="square" lIns="96655" tIns="48327" rIns="96655" bIns="48327" numCol="1" anchor="t" anchorCtr="0" compatLnSpc="1">
            <a:prstTxWarp prst="textNoShape">
              <a:avLst/>
            </a:prstTxWarp>
          </a:bodyPr>
          <a:lstStyle>
            <a:lvl1pPr algn="r" eaLnBrk="1" hangingPunct="1">
              <a:defRPr sz="1200">
                <a:latin typeface="Calibri" charset="0"/>
                <a:ea typeface="ＭＳ Ｐゴシック" charset="-128"/>
              </a:defRPr>
            </a:lvl1pPr>
          </a:lstStyle>
          <a:p>
            <a:pPr>
              <a:defRPr/>
            </a:pPr>
            <a:fld id="{AF137610-1D72-1F43-BF1E-1C7AEECFF341}" type="datetime1">
              <a:rPr lang="en-US" altLang="en-US"/>
              <a:pPr>
                <a:defRPr/>
              </a:pPr>
              <a:t>10/14/21</a:t>
            </a:fld>
            <a:endParaRPr lang="en-US" altLang="en-US"/>
          </a:p>
        </p:txBody>
      </p:sp>
      <p:sp>
        <p:nvSpPr>
          <p:cNvPr id="4" name="Slide Image Placeholder 3">
            <a:extLst>
              <a:ext uri="{FF2B5EF4-FFF2-40B4-BE49-F238E27FC236}">
                <a16:creationId xmlns:a16="http://schemas.microsoft.com/office/drawing/2014/main" id="{CEF92EB5-00E1-8247-B1BA-14E4F9B790BB}"/>
              </a:ext>
            </a:extLst>
          </p:cNvPr>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655" tIns="48327" rIns="96655" bIns="48327" rtlCol="0" anchor="ctr"/>
          <a:lstStyle/>
          <a:p>
            <a:pPr lvl="0"/>
            <a:endParaRPr lang="en-US" noProof="0"/>
          </a:p>
        </p:txBody>
      </p:sp>
      <p:sp>
        <p:nvSpPr>
          <p:cNvPr id="5" name="Notes Placeholder 4">
            <a:extLst>
              <a:ext uri="{FF2B5EF4-FFF2-40B4-BE49-F238E27FC236}">
                <a16:creationId xmlns:a16="http://schemas.microsoft.com/office/drawing/2014/main" id="{90DF78FE-2916-6A4B-BEA6-29E57E3CAA09}"/>
              </a:ext>
            </a:extLst>
          </p:cNvPr>
          <p:cNvSpPr>
            <a:spLocks noGrp="1"/>
          </p:cNvSpPr>
          <p:nvPr>
            <p:ph type="body" sz="quarter" idx="3"/>
          </p:nvPr>
        </p:nvSpPr>
        <p:spPr>
          <a:xfrm>
            <a:off x="731838" y="4560888"/>
            <a:ext cx="5851525" cy="4321175"/>
          </a:xfrm>
          <a:prstGeom prst="rect">
            <a:avLst/>
          </a:prstGeom>
        </p:spPr>
        <p:txBody>
          <a:bodyPr vert="horz" lIns="96655" tIns="48327" rIns="96655" bIns="48327"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CD98A3B-F9AC-5542-853F-6E1444FA62A3}"/>
              </a:ext>
            </a:extLst>
          </p:cNvPr>
          <p:cNvSpPr>
            <a:spLocks noGrp="1"/>
          </p:cNvSpPr>
          <p:nvPr>
            <p:ph type="ftr" sz="quarter" idx="4"/>
          </p:nvPr>
        </p:nvSpPr>
        <p:spPr>
          <a:xfrm>
            <a:off x="0" y="9118600"/>
            <a:ext cx="3170238" cy="481013"/>
          </a:xfrm>
          <a:prstGeom prst="rect">
            <a:avLst/>
          </a:prstGeom>
        </p:spPr>
        <p:txBody>
          <a:bodyPr vert="horz" lIns="96655" tIns="48327" rIns="96655" bIns="48327" rtlCol="0" anchor="b"/>
          <a:lstStyle>
            <a:lvl1pPr algn="l" defTabSz="1452230"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8EF6ABB3-5651-9A4A-BB21-8239828338EC}"/>
              </a:ext>
            </a:extLst>
          </p:cNvPr>
          <p:cNvSpPr>
            <a:spLocks noGrp="1"/>
          </p:cNvSpPr>
          <p:nvPr>
            <p:ph type="sldNum" sz="quarter" idx="5"/>
          </p:nvPr>
        </p:nvSpPr>
        <p:spPr>
          <a:xfrm>
            <a:off x="4143375" y="9118600"/>
            <a:ext cx="3170238" cy="481013"/>
          </a:xfrm>
          <a:prstGeom prst="rect">
            <a:avLst/>
          </a:prstGeom>
        </p:spPr>
        <p:txBody>
          <a:bodyPr vert="horz" wrap="square" lIns="96655" tIns="48327" rIns="96655" bIns="48327" numCol="1" anchor="b" anchorCtr="0" compatLnSpc="1">
            <a:prstTxWarp prst="textNoShape">
              <a:avLst/>
            </a:prstTxWarp>
          </a:bodyPr>
          <a:lstStyle>
            <a:lvl1pPr algn="r" eaLnBrk="1" hangingPunct="1">
              <a:defRPr sz="1200">
                <a:latin typeface="Calibri" charset="0"/>
                <a:ea typeface="ＭＳ Ｐゴシック" charset="-128"/>
              </a:defRPr>
            </a:lvl1pPr>
          </a:lstStyle>
          <a:p>
            <a:pPr>
              <a:defRPr/>
            </a:pPr>
            <a:fld id="{5C662EE3-8442-F94D-8762-EA4ECDD6366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sldNum="0" hdr="0" ftr="0" dt="0"/>
  <p:notesStyle>
    <a:lvl1pPr algn="l" defTabSz="1373188" rtl="0" eaLnBrk="0" fontAlgn="base" hangingPunct="0">
      <a:spcBef>
        <a:spcPct val="30000"/>
      </a:spcBef>
      <a:spcAft>
        <a:spcPct val="0"/>
      </a:spcAft>
      <a:defRPr kern="1200">
        <a:solidFill>
          <a:schemeClr val="tx1"/>
        </a:solidFill>
        <a:latin typeface="+mn-lt"/>
        <a:ea typeface="ＭＳ Ｐゴシック" charset="0"/>
        <a:cs typeface="ＭＳ Ｐゴシック" charset="0"/>
      </a:defRPr>
    </a:lvl1pPr>
    <a:lvl2pPr marL="685800" algn="l" defTabSz="1373188" rtl="0" eaLnBrk="0" fontAlgn="base" hangingPunct="0">
      <a:spcBef>
        <a:spcPct val="30000"/>
      </a:spcBef>
      <a:spcAft>
        <a:spcPct val="0"/>
      </a:spcAft>
      <a:defRPr kern="1200">
        <a:solidFill>
          <a:schemeClr val="tx1"/>
        </a:solidFill>
        <a:latin typeface="+mn-lt"/>
        <a:ea typeface="ＭＳ Ｐゴシック" charset="0"/>
        <a:cs typeface="+mn-cs"/>
      </a:defRPr>
    </a:lvl2pPr>
    <a:lvl3pPr marL="1373188" algn="l" defTabSz="1373188" rtl="0" eaLnBrk="0" fontAlgn="base" hangingPunct="0">
      <a:spcBef>
        <a:spcPct val="30000"/>
      </a:spcBef>
      <a:spcAft>
        <a:spcPct val="0"/>
      </a:spcAft>
      <a:defRPr kern="1200">
        <a:solidFill>
          <a:schemeClr val="tx1"/>
        </a:solidFill>
        <a:latin typeface="+mn-lt"/>
        <a:ea typeface="ＭＳ Ｐゴシック" charset="0"/>
        <a:cs typeface="+mn-cs"/>
      </a:defRPr>
    </a:lvl3pPr>
    <a:lvl4pPr marL="2060575" algn="l" defTabSz="1373188" rtl="0" eaLnBrk="0" fontAlgn="base" hangingPunct="0">
      <a:spcBef>
        <a:spcPct val="30000"/>
      </a:spcBef>
      <a:spcAft>
        <a:spcPct val="0"/>
      </a:spcAft>
      <a:defRPr kern="1200">
        <a:solidFill>
          <a:schemeClr val="tx1"/>
        </a:solidFill>
        <a:latin typeface="+mn-lt"/>
        <a:ea typeface="ＭＳ Ｐゴシック" charset="0"/>
        <a:cs typeface="+mn-cs"/>
      </a:defRPr>
    </a:lvl4pPr>
    <a:lvl5pPr marL="2746375" algn="l" defTabSz="1373188" rtl="0" eaLnBrk="0" fontAlgn="base" hangingPunct="0">
      <a:spcBef>
        <a:spcPct val="30000"/>
      </a:spcBef>
      <a:spcAft>
        <a:spcPct val="0"/>
      </a:spcAft>
      <a:defRPr kern="1200">
        <a:solidFill>
          <a:schemeClr val="tx1"/>
        </a:solidFill>
        <a:latin typeface="+mn-lt"/>
        <a:ea typeface="ＭＳ Ｐゴシック" charset="0"/>
        <a:cs typeface="+mn-cs"/>
      </a:defRPr>
    </a:lvl5pPr>
    <a:lvl6pPr marL="3434706" algn="l" defTabSz="1373883" rtl="0" eaLnBrk="1" latinLnBrk="0" hangingPunct="1">
      <a:defRPr sz="1800" kern="1200">
        <a:solidFill>
          <a:schemeClr val="tx1"/>
        </a:solidFill>
        <a:latin typeface="+mn-lt"/>
        <a:ea typeface="+mn-ea"/>
        <a:cs typeface="+mn-cs"/>
      </a:defRPr>
    </a:lvl6pPr>
    <a:lvl7pPr marL="4121648" algn="l" defTabSz="1373883" rtl="0" eaLnBrk="1" latinLnBrk="0" hangingPunct="1">
      <a:defRPr sz="1800" kern="1200">
        <a:solidFill>
          <a:schemeClr val="tx1"/>
        </a:solidFill>
        <a:latin typeface="+mn-lt"/>
        <a:ea typeface="+mn-ea"/>
        <a:cs typeface="+mn-cs"/>
      </a:defRPr>
    </a:lvl7pPr>
    <a:lvl8pPr marL="4808587" algn="l" defTabSz="1373883" rtl="0" eaLnBrk="1" latinLnBrk="0" hangingPunct="1">
      <a:defRPr sz="1800" kern="1200">
        <a:solidFill>
          <a:schemeClr val="tx1"/>
        </a:solidFill>
        <a:latin typeface="+mn-lt"/>
        <a:ea typeface="+mn-ea"/>
        <a:cs typeface="+mn-cs"/>
      </a:defRPr>
    </a:lvl8pPr>
    <a:lvl9pPr marL="5495529" algn="l" defTabSz="1373883"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a:extLst>
              <a:ext uri="{FF2B5EF4-FFF2-40B4-BE49-F238E27FC236}">
                <a16:creationId xmlns:a16="http://schemas.microsoft.com/office/drawing/2014/main" id="{E522F0EB-CE21-1741-ABDC-40C54E9B728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2" name="Notes Placeholder 2">
            <a:extLst>
              <a:ext uri="{FF2B5EF4-FFF2-40B4-BE49-F238E27FC236}">
                <a16:creationId xmlns:a16="http://schemas.microsoft.com/office/drawing/2014/main" id="{3ECA8949-437C-A245-B150-53F1627A78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												</a:t>
            </a:r>
          </a:p>
        </p:txBody>
      </p:sp>
    </p:spTree>
    <p:extLst>
      <p:ext uri="{BB962C8B-B14F-4D97-AF65-F5344CB8AC3E}">
        <p14:creationId xmlns:p14="http://schemas.microsoft.com/office/powerpoint/2010/main" val="906565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a:extLst>
              <a:ext uri="{FF2B5EF4-FFF2-40B4-BE49-F238E27FC236}">
                <a16:creationId xmlns:a16="http://schemas.microsoft.com/office/drawing/2014/main" id="{52E129AA-86B8-3F4C-8233-86E2B67EE4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8" name="Notes Placeholder 2">
            <a:extLst>
              <a:ext uri="{FF2B5EF4-FFF2-40B4-BE49-F238E27FC236}">
                <a16:creationId xmlns:a16="http://schemas.microsoft.com/office/drawing/2014/main" id="{85349271-9533-C741-AE06-2922626EC4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869399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a:extLst>
              <a:ext uri="{FF2B5EF4-FFF2-40B4-BE49-F238E27FC236}">
                <a16:creationId xmlns:a16="http://schemas.microsoft.com/office/drawing/2014/main" id="{E5CC1FE2-86CB-E943-9314-7B59EBEB588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a:extLst>
              <a:ext uri="{FF2B5EF4-FFF2-40B4-BE49-F238E27FC236}">
                <a16:creationId xmlns:a16="http://schemas.microsoft.com/office/drawing/2014/main" id="{9FAB6BEF-62BF-6542-A0FC-021B8EF27A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a:extLst>
              <a:ext uri="{FF2B5EF4-FFF2-40B4-BE49-F238E27FC236}">
                <a16:creationId xmlns:a16="http://schemas.microsoft.com/office/drawing/2014/main" id="{ABF8CFC3-39EC-5841-879D-3821782BB15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Notes Placeholder 2">
            <a:extLst>
              <a:ext uri="{FF2B5EF4-FFF2-40B4-BE49-F238E27FC236}">
                <a16:creationId xmlns:a16="http://schemas.microsoft.com/office/drawing/2014/main" id="{09E76D95-4F73-BD45-A7F3-24893752F5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a:extLst>
              <a:ext uri="{FF2B5EF4-FFF2-40B4-BE49-F238E27FC236}">
                <a16:creationId xmlns:a16="http://schemas.microsoft.com/office/drawing/2014/main" id="{E522F0EB-CE21-1741-ABDC-40C54E9B728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2" name="Notes Placeholder 2">
            <a:extLst>
              <a:ext uri="{FF2B5EF4-FFF2-40B4-BE49-F238E27FC236}">
                <a16:creationId xmlns:a16="http://schemas.microsoft.com/office/drawing/2014/main" id="{3ECA8949-437C-A245-B150-53F1627A78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7.png"/><Relationship Id="rId4" Type="http://schemas.openxmlformats.org/officeDocument/2006/relationships/image" Target="../media/image4.jpe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8.jpe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2854" y="3196625"/>
            <a:ext cx="15545468" cy="2205718"/>
          </a:xfrm>
        </p:spPr>
        <p:txBody>
          <a:bodyPr/>
          <a:lstStyle>
            <a:lvl1pPr>
              <a:defRPr/>
            </a:lvl1pPr>
          </a:lstStyle>
          <a:p>
            <a:r>
              <a:rPr lang="en-US"/>
              <a:t>Click to edit Master title style</a:t>
            </a:r>
            <a:endParaRPr lang="en-US" dirty="0"/>
          </a:p>
        </p:txBody>
      </p:sp>
      <p:sp>
        <p:nvSpPr>
          <p:cNvPr id="3" name="Subtitle 2"/>
          <p:cNvSpPr>
            <a:spLocks noGrp="1"/>
          </p:cNvSpPr>
          <p:nvPr>
            <p:ph type="subTitle" idx="1"/>
          </p:nvPr>
        </p:nvSpPr>
        <p:spPr>
          <a:xfrm>
            <a:off x="2743319" y="5831099"/>
            <a:ext cx="12804537" cy="2629711"/>
          </a:xfrm>
        </p:spPr>
        <p:txBody>
          <a:bodyPr/>
          <a:lstStyle>
            <a:lvl1pPr marL="0" indent="0" algn="ctr">
              <a:buNone/>
              <a:defRPr>
                <a:solidFill>
                  <a:schemeClr val="tx1">
                    <a:tint val="75000"/>
                  </a:schemeClr>
                </a:solidFill>
              </a:defRPr>
            </a:lvl1pPr>
            <a:lvl2pPr marL="687034" indent="0" algn="ctr">
              <a:buNone/>
              <a:defRPr>
                <a:solidFill>
                  <a:schemeClr val="tx1">
                    <a:tint val="75000"/>
                  </a:schemeClr>
                </a:solidFill>
              </a:defRPr>
            </a:lvl2pPr>
            <a:lvl3pPr marL="1374069" indent="0" algn="ctr">
              <a:buNone/>
              <a:defRPr>
                <a:solidFill>
                  <a:schemeClr val="tx1">
                    <a:tint val="75000"/>
                  </a:schemeClr>
                </a:solidFill>
              </a:defRPr>
            </a:lvl3pPr>
            <a:lvl4pPr marL="2061103" indent="0" algn="ctr">
              <a:buNone/>
              <a:defRPr>
                <a:solidFill>
                  <a:schemeClr val="tx1">
                    <a:tint val="75000"/>
                  </a:schemeClr>
                </a:solidFill>
              </a:defRPr>
            </a:lvl4pPr>
            <a:lvl5pPr marL="2748138" indent="0" algn="ctr">
              <a:buNone/>
              <a:defRPr>
                <a:solidFill>
                  <a:schemeClr val="tx1">
                    <a:tint val="75000"/>
                  </a:schemeClr>
                </a:solidFill>
              </a:defRPr>
            </a:lvl5pPr>
            <a:lvl6pPr marL="3435172" indent="0" algn="ctr">
              <a:buNone/>
              <a:defRPr>
                <a:solidFill>
                  <a:schemeClr val="tx1">
                    <a:tint val="75000"/>
                  </a:schemeClr>
                </a:solidFill>
              </a:defRPr>
            </a:lvl6pPr>
            <a:lvl7pPr marL="4122207" indent="0" algn="ctr">
              <a:buNone/>
              <a:defRPr>
                <a:solidFill>
                  <a:schemeClr val="tx1">
                    <a:tint val="75000"/>
                  </a:schemeClr>
                </a:solidFill>
              </a:defRPr>
            </a:lvl7pPr>
            <a:lvl8pPr marL="4809241" indent="0" algn="ctr">
              <a:buNone/>
              <a:defRPr>
                <a:solidFill>
                  <a:schemeClr val="tx1">
                    <a:tint val="75000"/>
                  </a:schemeClr>
                </a:solidFill>
              </a:defRPr>
            </a:lvl8pPr>
            <a:lvl9pPr marL="5496276"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5065427-143A-D949-ADDE-EAF8DEA433DF}"/>
              </a:ext>
            </a:extLst>
          </p:cNvPr>
          <p:cNvSpPr>
            <a:spLocks noGrp="1"/>
          </p:cNvSpPr>
          <p:nvPr>
            <p:ph type="dt" sz="half" idx="10"/>
          </p:nvPr>
        </p:nvSpPr>
        <p:spPr/>
        <p:txBody>
          <a:bodyPr wrap="square" numCol="1" anchorCtr="0" compatLnSpc="1">
            <a:prstTxWarp prst="textNoShape">
              <a:avLst/>
            </a:prstTxWarp>
          </a:bodyPr>
          <a:lstStyle>
            <a:lvl1pPr defTabSz="1373188" fontAlgn="base">
              <a:spcBef>
                <a:spcPct val="0"/>
              </a:spcBef>
              <a:spcAft>
                <a:spcPct val="0"/>
              </a:spcAft>
              <a:defRPr>
                <a:solidFill>
                  <a:srgbClr val="898989"/>
                </a:solidFill>
                <a:ea typeface="ＭＳ Ｐゴシック" charset="-128"/>
              </a:defRPr>
            </a:lvl1pPr>
          </a:lstStyle>
          <a:p>
            <a:pPr>
              <a:defRPr/>
            </a:pPr>
            <a:fld id="{97D48E96-4EDB-754E-B9EA-F413EB18E4B3}" type="datetime1">
              <a:rPr lang="en-US" altLang="en-US"/>
              <a:pPr>
                <a:defRPr/>
              </a:pPr>
              <a:t>10/14/21</a:t>
            </a:fld>
            <a:endParaRPr lang="en-US" altLang="en-US"/>
          </a:p>
        </p:txBody>
      </p:sp>
      <p:sp>
        <p:nvSpPr>
          <p:cNvPr id="5" name="Footer Placeholder 4">
            <a:extLst>
              <a:ext uri="{FF2B5EF4-FFF2-40B4-BE49-F238E27FC236}">
                <a16:creationId xmlns:a16="http://schemas.microsoft.com/office/drawing/2014/main" id="{555B7FCD-F227-3846-A4BC-8E61CD4C2096}"/>
              </a:ext>
            </a:extLst>
          </p:cNvPr>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360584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171176C-E4AB-5D44-B98A-B03891669EC3}"/>
              </a:ext>
            </a:extLst>
          </p:cNvPr>
          <p:cNvSpPr>
            <a:spLocks noGrp="1"/>
          </p:cNvSpPr>
          <p:nvPr>
            <p:ph type="dt" sz="half" idx="10"/>
          </p:nvPr>
        </p:nvSpPr>
        <p:spPr/>
        <p:txBody>
          <a:bodyPr/>
          <a:lstStyle>
            <a:lvl1pPr>
              <a:defRPr/>
            </a:lvl1pPr>
          </a:lstStyle>
          <a:p>
            <a:pPr>
              <a:defRPr/>
            </a:pPr>
            <a:fld id="{408E4B85-295B-4C4C-A3C6-D7CB65A8DE5E}" type="datetime1">
              <a:rPr lang="en-US" altLang="en-US"/>
              <a:pPr>
                <a:defRPr/>
              </a:pPr>
              <a:t>10/14/21</a:t>
            </a:fld>
            <a:endParaRPr lang="en-US" altLang="en-US"/>
          </a:p>
        </p:txBody>
      </p:sp>
      <p:sp>
        <p:nvSpPr>
          <p:cNvPr id="3" name="Footer Placeholder 4">
            <a:extLst>
              <a:ext uri="{FF2B5EF4-FFF2-40B4-BE49-F238E27FC236}">
                <a16:creationId xmlns:a16="http://schemas.microsoft.com/office/drawing/2014/main" id="{CEA37387-F8E3-4441-9860-96E627C918C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0589AF3-C508-7448-AD09-58F1FC0CA7F2}"/>
              </a:ext>
            </a:extLst>
          </p:cNvPr>
          <p:cNvSpPr>
            <a:spLocks noGrp="1"/>
          </p:cNvSpPr>
          <p:nvPr>
            <p:ph type="sldNum" sz="quarter" idx="12"/>
          </p:nvPr>
        </p:nvSpPr>
        <p:spPr/>
        <p:txBody>
          <a:bodyPr/>
          <a:lstStyle>
            <a:lvl1pPr>
              <a:defRPr/>
            </a:lvl1pPr>
          </a:lstStyle>
          <a:p>
            <a:pPr>
              <a:defRPr/>
            </a:pPr>
            <a:fld id="{9B2316DD-2AAB-8D4E-BB8C-73BE4BB69263}" type="slidenum">
              <a:rPr lang="en-US" altLang="en-US"/>
              <a:pPr>
                <a:defRPr/>
              </a:pPr>
              <a:t>‹#›</a:t>
            </a:fld>
            <a:endParaRPr lang="en-US" altLang="en-US"/>
          </a:p>
        </p:txBody>
      </p:sp>
    </p:spTree>
    <p:extLst>
      <p:ext uri="{BB962C8B-B14F-4D97-AF65-F5344CB8AC3E}">
        <p14:creationId xmlns:p14="http://schemas.microsoft.com/office/powerpoint/2010/main" val="1211154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09575"/>
            <a:ext cx="6018213" cy="174307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7151688" y="409575"/>
            <a:ext cx="10225087" cy="87820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2152650"/>
            <a:ext cx="6018213" cy="70389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C0FAFE4-C073-8C4B-A003-52678F70E5FE}"/>
              </a:ext>
            </a:extLst>
          </p:cNvPr>
          <p:cNvSpPr>
            <a:spLocks noGrp="1"/>
          </p:cNvSpPr>
          <p:nvPr>
            <p:ph type="dt" sz="half" idx="10"/>
          </p:nvPr>
        </p:nvSpPr>
        <p:spPr/>
        <p:txBody>
          <a:bodyPr/>
          <a:lstStyle>
            <a:lvl1pPr>
              <a:defRPr/>
            </a:lvl1pPr>
          </a:lstStyle>
          <a:p>
            <a:pPr>
              <a:defRPr/>
            </a:pPr>
            <a:fld id="{11A4FDC3-9E2D-DA47-A136-05B7FB3CC8F1}" type="datetime1">
              <a:rPr lang="en-US" altLang="en-US"/>
              <a:pPr>
                <a:defRPr/>
              </a:pPr>
              <a:t>10/14/21</a:t>
            </a:fld>
            <a:endParaRPr lang="en-US" altLang="en-US"/>
          </a:p>
        </p:txBody>
      </p:sp>
      <p:sp>
        <p:nvSpPr>
          <p:cNvPr id="6" name="Footer Placeholder 4">
            <a:extLst>
              <a:ext uri="{FF2B5EF4-FFF2-40B4-BE49-F238E27FC236}">
                <a16:creationId xmlns:a16="http://schemas.microsoft.com/office/drawing/2014/main" id="{55869B3D-FE99-9148-8AC9-7EDD64415F1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91BD395-0E6F-2741-82ED-731CA20DBC37}"/>
              </a:ext>
            </a:extLst>
          </p:cNvPr>
          <p:cNvSpPr>
            <a:spLocks noGrp="1"/>
          </p:cNvSpPr>
          <p:nvPr>
            <p:ph type="sldNum" sz="quarter" idx="12"/>
          </p:nvPr>
        </p:nvSpPr>
        <p:spPr/>
        <p:txBody>
          <a:bodyPr/>
          <a:lstStyle>
            <a:lvl1pPr>
              <a:defRPr/>
            </a:lvl1pPr>
          </a:lstStyle>
          <a:p>
            <a:pPr>
              <a:defRPr/>
            </a:pPr>
            <a:fld id="{0D478FD5-52A4-E048-91F2-F053FF0F71D2}" type="slidenum">
              <a:rPr lang="en-US" altLang="en-US"/>
              <a:pPr>
                <a:defRPr/>
              </a:pPr>
              <a:t>‹#›</a:t>
            </a:fld>
            <a:endParaRPr lang="en-US" altLang="en-US"/>
          </a:p>
        </p:txBody>
      </p:sp>
    </p:spTree>
    <p:extLst>
      <p:ext uri="{BB962C8B-B14F-4D97-AF65-F5344CB8AC3E}">
        <p14:creationId xmlns:p14="http://schemas.microsoft.com/office/powerpoint/2010/main" val="21082139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5" y="7202488"/>
            <a:ext cx="10975975" cy="85090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3584575" y="919163"/>
            <a:ext cx="10975975" cy="6173787"/>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3584575" y="8053388"/>
            <a:ext cx="10975975" cy="12080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6BE77FF-438C-4E40-B131-9F86557C3F5A}"/>
              </a:ext>
            </a:extLst>
          </p:cNvPr>
          <p:cNvSpPr>
            <a:spLocks noGrp="1"/>
          </p:cNvSpPr>
          <p:nvPr>
            <p:ph type="dt" sz="half" idx="10"/>
          </p:nvPr>
        </p:nvSpPr>
        <p:spPr/>
        <p:txBody>
          <a:bodyPr/>
          <a:lstStyle>
            <a:lvl1pPr>
              <a:defRPr/>
            </a:lvl1pPr>
          </a:lstStyle>
          <a:p>
            <a:pPr>
              <a:defRPr/>
            </a:pPr>
            <a:fld id="{22A84D30-211B-7449-AC9E-29CC4CEC9745}" type="datetime1">
              <a:rPr lang="en-US" altLang="en-US"/>
              <a:pPr>
                <a:defRPr/>
              </a:pPr>
              <a:t>10/14/21</a:t>
            </a:fld>
            <a:endParaRPr lang="en-US" altLang="en-US"/>
          </a:p>
        </p:txBody>
      </p:sp>
      <p:sp>
        <p:nvSpPr>
          <p:cNvPr id="6" name="Footer Placeholder 4">
            <a:extLst>
              <a:ext uri="{FF2B5EF4-FFF2-40B4-BE49-F238E27FC236}">
                <a16:creationId xmlns:a16="http://schemas.microsoft.com/office/drawing/2014/main" id="{89CE60C0-379C-4A41-B4E2-2FD84C66372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FFA0F4F-7FDB-2D4C-8991-E18EFFA3CF92}"/>
              </a:ext>
            </a:extLst>
          </p:cNvPr>
          <p:cNvSpPr>
            <a:spLocks noGrp="1"/>
          </p:cNvSpPr>
          <p:nvPr>
            <p:ph type="sldNum" sz="quarter" idx="12"/>
          </p:nvPr>
        </p:nvSpPr>
        <p:spPr/>
        <p:txBody>
          <a:bodyPr/>
          <a:lstStyle>
            <a:lvl1pPr>
              <a:defRPr/>
            </a:lvl1pPr>
          </a:lstStyle>
          <a:p>
            <a:pPr>
              <a:defRPr/>
            </a:pPr>
            <a:fld id="{FCF7BFF6-CFE1-7A47-81F0-26594421ECC5}" type="slidenum">
              <a:rPr lang="en-US" altLang="en-US"/>
              <a:pPr>
                <a:defRPr/>
              </a:pPr>
              <a:t>‹#›</a:t>
            </a:fld>
            <a:endParaRPr lang="en-US" altLang="en-US"/>
          </a:p>
        </p:txBody>
      </p:sp>
    </p:spTree>
    <p:extLst>
      <p:ext uri="{BB962C8B-B14F-4D97-AF65-F5344CB8AC3E}">
        <p14:creationId xmlns:p14="http://schemas.microsoft.com/office/powerpoint/2010/main" val="13334699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AF1CC3-2BE5-C54F-8F1C-41AF639E2286}"/>
              </a:ext>
            </a:extLst>
          </p:cNvPr>
          <p:cNvSpPr>
            <a:spLocks noGrp="1"/>
          </p:cNvSpPr>
          <p:nvPr>
            <p:ph type="dt" sz="half" idx="10"/>
          </p:nvPr>
        </p:nvSpPr>
        <p:spPr/>
        <p:txBody>
          <a:bodyPr/>
          <a:lstStyle>
            <a:lvl1pPr>
              <a:defRPr/>
            </a:lvl1pPr>
          </a:lstStyle>
          <a:p>
            <a:pPr>
              <a:defRPr/>
            </a:pPr>
            <a:fld id="{187F3C62-98F7-DD4E-A5F7-CD039D465A29}" type="datetime1">
              <a:rPr lang="en-US" altLang="en-US"/>
              <a:pPr>
                <a:defRPr/>
              </a:pPr>
              <a:t>10/14/21</a:t>
            </a:fld>
            <a:endParaRPr lang="en-US" altLang="en-US"/>
          </a:p>
        </p:txBody>
      </p:sp>
      <p:sp>
        <p:nvSpPr>
          <p:cNvPr id="5" name="Footer Placeholder 4">
            <a:extLst>
              <a:ext uri="{FF2B5EF4-FFF2-40B4-BE49-F238E27FC236}">
                <a16:creationId xmlns:a16="http://schemas.microsoft.com/office/drawing/2014/main" id="{C7A96481-CBC9-C745-9047-70221F6B468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9BA5D57-5E45-1C49-9D52-0EE7583F18B3}"/>
              </a:ext>
            </a:extLst>
          </p:cNvPr>
          <p:cNvSpPr>
            <a:spLocks noGrp="1"/>
          </p:cNvSpPr>
          <p:nvPr>
            <p:ph type="sldNum" sz="quarter" idx="12"/>
          </p:nvPr>
        </p:nvSpPr>
        <p:spPr/>
        <p:txBody>
          <a:bodyPr/>
          <a:lstStyle>
            <a:lvl1pPr>
              <a:defRPr/>
            </a:lvl1pPr>
          </a:lstStyle>
          <a:p>
            <a:pPr>
              <a:defRPr/>
            </a:pPr>
            <a:fld id="{7C53294B-5266-7F46-BE2C-70453F0F4A71}" type="slidenum">
              <a:rPr lang="en-US" altLang="en-US"/>
              <a:pPr>
                <a:defRPr/>
              </a:pPr>
              <a:t>‹#›</a:t>
            </a:fld>
            <a:endParaRPr lang="en-US" altLang="en-US"/>
          </a:p>
        </p:txBody>
      </p:sp>
    </p:spTree>
    <p:extLst>
      <p:ext uri="{BB962C8B-B14F-4D97-AF65-F5344CB8AC3E}">
        <p14:creationId xmlns:p14="http://schemas.microsoft.com/office/powerpoint/2010/main" val="33137799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61975" y="412750"/>
            <a:ext cx="4114800" cy="87788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2750"/>
            <a:ext cx="12195175" cy="8778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2B8B8D-DE8D-D747-A493-808E9A5AE8B5}"/>
              </a:ext>
            </a:extLst>
          </p:cNvPr>
          <p:cNvSpPr>
            <a:spLocks noGrp="1"/>
          </p:cNvSpPr>
          <p:nvPr>
            <p:ph type="dt" sz="half" idx="10"/>
          </p:nvPr>
        </p:nvSpPr>
        <p:spPr/>
        <p:txBody>
          <a:bodyPr/>
          <a:lstStyle>
            <a:lvl1pPr>
              <a:defRPr/>
            </a:lvl1pPr>
          </a:lstStyle>
          <a:p>
            <a:pPr>
              <a:defRPr/>
            </a:pPr>
            <a:fld id="{8CA1734C-6A9E-2D4C-98B5-94509E0948F3}" type="datetime1">
              <a:rPr lang="en-US" altLang="en-US"/>
              <a:pPr>
                <a:defRPr/>
              </a:pPr>
              <a:t>10/14/21</a:t>
            </a:fld>
            <a:endParaRPr lang="en-US" altLang="en-US"/>
          </a:p>
        </p:txBody>
      </p:sp>
      <p:sp>
        <p:nvSpPr>
          <p:cNvPr id="5" name="Footer Placeholder 4">
            <a:extLst>
              <a:ext uri="{FF2B5EF4-FFF2-40B4-BE49-F238E27FC236}">
                <a16:creationId xmlns:a16="http://schemas.microsoft.com/office/drawing/2014/main" id="{87E4BCE1-A92D-E54B-A654-0E4A05B322D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FB624B7-92F8-A348-A5F7-58CCF31EC21A}"/>
              </a:ext>
            </a:extLst>
          </p:cNvPr>
          <p:cNvSpPr>
            <a:spLocks noGrp="1"/>
          </p:cNvSpPr>
          <p:nvPr>
            <p:ph type="sldNum" sz="quarter" idx="12"/>
          </p:nvPr>
        </p:nvSpPr>
        <p:spPr/>
        <p:txBody>
          <a:bodyPr/>
          <a:lstStyle>
            <a:lvl1pPr>
              <a:defRPr/>
            </a:lvl1pPr>
          </a:lstStyle>
          <a:p>
            <a:pPr>
              <a:defRPr/>
            </a:pPr>
            <a:fld id="{62C3A0B3-DCAC-9047-8D5A-87A2ED9C4BEA}" type="slidenum">
              <a:rPr lang="en-US" altLang="en-US"/>
              <a:pPr>
                <a:defRPr/>
              </a:pPr>
              <a:t>‹#›</a:t>
            </a:fld>
            <a:endParaRPr lang="en-US" altLang="en-US"/>
          </a:p>
        </p:txBody>
      </p:sp>
    </p:spTree>
    <p:extLst>
      <p:ext uri="{BB962C8B-B14F-4D97-AF65-F5344CB8AC3E}">
        <p14:creationId xmlns:p14="http://schemas.microsoft.com/office/powerpoint/2010/main" val="9487711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orient="vert"/>
          </p:nvPr>
        </p:nvSpPr>
        <p:spPr>
          <a:xfrm>
            <a:off x="13261975" y="412750"/>
            <a:ext cx="4114800" cy="8778875"/>
          </a:xfrm>
        </p:spPr>
        <p:txBody>
          <a:bodyPr vert="eaVert"/>
          <a:lstStyle/>
          <a:p>
            <a:r>
              <a:rPr lang="en-US"/>
              <a:t>Click to edit Master title style</a:t>
            </a:r>
          </a:p>
        </p:txBody>
      </p:sp>
      <p:sp>
        <p:nvSpPr>
          <p:cNvPr id="3" name="Date Placeholder 3">
            <a:extLst>
              <a:ext uri="{FF2B5EF4-FFF2-40B4-BE49-F238E27FC236}">
                <a16:creationId xmlns:a16="http://schemas.microsoft.com/office/drawing/2014/main" id="{ACF13E61-6C94-154E-89C8-798265D27699}"/>
              </a:ext>
            </a:extLst>
          </p:cNvPr>
          <p:cNvSpPr>
            <a:spLocks noGrp="1"/>
          </p:cNvSpPr>
          <p:nvPr>
            <p:ph type="dt" sz="half" idx="10"/>
          </p:nvPr>
        </p:nvSpPr>
        <p:spPr/>
        <p:txBody>
          <a:bodyPr/>
          <a:lstStyle>
            <a:lvl1pPr>
              <a:defRPr/>
            </a:lvl1pPr>
          </a:lstStyle>
          <a:p>
            <a:pPr>
              <a:defRPr/>
            </a:pPr>
            <a:fld id="{8A47A6F2-8E45-924A-BE68-7CB7266C88B0}" type="datetime1">
              <a:rPr lang="en-US" altLang="en-US"/>
              <a:pPr>
                <a:defRPr/>
              </a:pPr>
              <a:t>10/14/21</a:t>
            </a:fld>
            <a:endParaRPr lang="en-US" altLang="en-US"/>
          </a:p>
        </p:txBody>
      </p:sp>
      <p:sp>
        <p:nvSpPr>
          <p:cNvPr id="4" name="Footer Placeholder 4">
            <a:extLst>
              <a:ext uri="{FF2B5EF4-FFF2-40B4-BE49-F238E27FC236}">
                <a16:creationId xmlns:a16="http://schemas.microsoft.com/office/drawing/2014/main" id="{504E058D-CF4A-BE40-87AD-57668A1ED5F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9C1B447-6B0D-BB47-892B-A2D34A5DA06F}"/>
              </a:ext>
            </a:extLst>
          </p:cNvPr>
          <p:cNvSpPr>
            <a:spLocks noGrp="1"/>
          </p:cNvSpPr>
          <p:nvPr>
            <p:ph type="sldNum" sz="quarter" idx="12"/>
          </p:nvPr>
        </p:nvSpPr>
        <p:spPr/>
        <p:txBody>
          <a:bodyPr/>
          <a:lstStyle>
            <a:lvl1pPr>
              <a:defRPr/>
            </a:lvl1pPr>
          </a:lstStyle>
          <a:p>
            <a:pPr>
              <a:defRPr/>
            </a:pPr>
            <a:fld id="{E38819F0-5CB1-A64E-8A15-0168BAD59ADA}" type="slidenum">
              <a:rPr lang="en-US" altLang="en-US"/>
              <a:pPr>
                <a:defRPr/>
              </a:pPr>
              <a:t>‹#›</a:t>
            </a:fld>
            <a:endParaRPr lang="en-US" altLang="en-US"/>
          </a:p>
        </p:txBody>
      </p:sp>
    </p:spTree>
    <p:extLst>
      <p:ext uri="{BB962C8B-B14F-4D97-AF65-F5344CB8AC3E}">
        <p14:creationId xmlns:p14="http://schemas.microsoft.com/office/powerpoint/2010/main" val="14668261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4E9EE78-908E-194A-BF5A-FBB43087B329}"/>
              </a:ext>
            </a:extLst>
          </p:cNvPr>
          <p:cNvSpPr/>
          <p:nvPr/>
        </p:nvSpPr>
        <p:spPr>
          <a:xfrm>
            <a:off x="565150" y="342900"/>
            <a:ext cx="8472488" cy="6283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63321" tIns="81660" rIns="163321" bIns="81660" anchor="ctr"/>
          <a:lstStyle/>
          <a:p>
            <a:pPr algn="ctr" defTabSz="1373883" eaLnBrk="1" fontAlgn="auto" hangingPunct="1">
              <a:spcBef>
                <a:spcPts val="0"/>
              </a:spcBef>
              <a:spcAft>
                <a:spcPts val="0"/>
              </a:spcAft>
              <a:defRPr/>
            </a:pPr>
            <a:endParaRPr/>
          </a:p>
        </p:txBody>
      </p:sp>
      <p:sp>
        <p:nvSpPr>
          <p:cNvPr id="5" name="Rectangle 4">
            <a:extLst>
              <a:ext uri="{FF2B5EF4-FFF2-40B4-BE49-F238E27FC236}">
                <a16:creationId xmlns:a16="http://schemas.microsoft.com/office/drawing/2014/main" id="{B08D49F3-AA07-0343-80AF-159D4B766205}"/>
              </a:ext>
            </a:extLst>
          </p:cNvPr>
          <p:cNvSpPr/>
          <p:nvPr/>
        </p:nvSpPr>
        <p:spPr>
          <a:xfrm>
            <a:off x="13606463" y="342900"/>
            <a:ext cx="4116387" cy="305911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63321" tIns="81660" rIns="163321" bIns="81660" anchor="ctr"/>
          <a:lstStyle/>
          <a:p>
            <a:pPr algn="ctr" defTabSz="1373883" eaLnBrk="1" fontAlgn="auto" hangingPunct="1">
              <a:spcBef>
                <a:spcPts val="0"/>
              </a:spcBef>
              <a:spcAft>
                <a:spcPts val="0"/>
              </a:spcAft>
              <a:defRPr/>
            </a:pPr>
            <a:endParaRPr/>
          </a:p>
        </p:txBody>
      </p:sp>
      <p:sp>
        <p:nvSpPr>
          <p:cNvPr id="6" name="Rectangle 5">
            <a:extLst>
              <a:ext uri="{FF2B5EF4-FFF2-40B4-BE49-F238E27FC236}">
                <a16:creationId xmlns:a16="http://schemas.microsoft.com/office/drawing/2014/main" id="{AAB743D8-04F1-3744-BE7D-9EE4D5BE9026}"/>
              </a:ext>
            </a:extLst>
          </p:cNvPr>
          <p:cNvSpPr/>
          <p:nvPr/>
        </p:nvSpPr>
        <p:spPr>
          <a:xfrm>
            <a:off x="9250363" y="3567113"/>
            <a:ext cx="4114800" cy="305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63321" tIns="81660" rIns="163321" bIns="81660" anchor="ctr"/>
          <a:lstStyle/>
          <a:p>
            <a:pPr algn="ctr" defTabSz="1633210" eaLnBrk="1" fontAlgn="auto" hangingPunct="1">
              <a:spcBef>
                <a:spcPts val="0"/>
              </a:spcBef>
              <a:spcAft>
                <a:spcPts val="0"/>
              </a:spcAft>
              <a:defRPr/>
            </a:pPr>
            <a:endParaRPr sz="3200"/>
          </a:p>
        </p:txBody>
      </p:sp>
      <p:sp>
        <p:nvSpPr>
          <p:cNvPr id="7" name="TextBox 6">
            <a:extLst>
              <a:ext uri="{FF2B5EF4-FFF2-40B4-BE49-F238E27FC236}">
                <a16:creationId xmlns:a16="http://schemas.microsoft.com/office/drawing/2014/main" id="{E032E5F2-C0D8-8040-8DFA-2B6B674D28D7}"/>
              </a:ext>
            </a:extLst>
          </p:cNvPr>
          <p:cNvSpPr txBox="1">
            <a:spLocks noChangeArrowheads="1"/>
          </p:cNvSpPr>
          <p:nvPr/>
        </p:nvSpPr>
        <p:spPr bwMode="auto">
          <a:xfrm>
            <a:off x="849313" y="261938"/>
            <a:ext cx="827087" cy="1477962"/>
          </a:xfrm>
          <a:prstGeom prst="rect">
            <a:avLst/>
          </a:prstGeom>
          <a:noFill/>
          <a:ln>
            <a:noFill/>
          </a:ln>
        </p:spPr>
        <p:txBody>
          <a:bodyPr lIns="0" tIns="0" rIns="0" bIns="0">
            <a:spAutoFit/>
          </a:bodyPr>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defTabSz="1373188" eaLnBrk="0" fontAlgn="base" hangingPunct="0">
              <a:spcBef>
                <a:spcPct val="0"/>
              </a:spcBef>
              <a:spcAft>
                <a:spcPct val="0"/>
              </a:spcAft>
              <a:defRPr sz="2900">
                <a:solidFill>
                  <a:schemeClr val="tx1"/>
                </a:solidFill>
                <a:latin typeface="Arial" charset="0"/>
                <a:ea typeface="ＭＳ Ｐゴシック" charset="0"/>
              </a:defRPr>
            </a:lvl6pPr>
            <a:lvl7pPr marL="2971800" indent="-228600" defTabSz="1373188" eaLnBrk="0" fontAlgn="base" hangingPunct="0">
              <a:spcBef>
                <a:spcPct val="0"/>
              </a:spcBef>
              <a:spcAft>
                <a:spcPct val="0"/>
              </a:spcAft>
              <a:defRPr sz="2900">
                <a:solidFill>
                  <a:schemeClr val="tx1"/>
                </a:solidFill>
                <a:latin typeface="Arial" charset="0"/>
                <a:ea typeface="ＭＳ Ｐゴシック" charset="0"/>
              </a:defRPr>
            </a:lvl7pPr>
            <a:lvl8pPr marL="3429000" indent="-228600" defTabSz="1373188" eaLnBrk="0" fontAlgn="base" hangingPunct="0">
              <a:spcBef>
                <a:spcPct val="0"/>
              </a:spcBef>
              <a:spcAft>
                <a:spcPct val="0"/>
              </a:spcAft>
              <a:defRPr sz="2900">
                <a:solidFill>
                  <a:schemeClr val="tx1"/>
                </a:solidFill>
                <a:latin typeface="Arial" charset="0"/>
                <a:ea typeface="ＭＳ Ｐゴシック" charset="0"/>
              </a:defRPr>
            </a:lvl8pPr>
            <a:lvl9pPr marL="3886200" indent="-228600" defTabSz="1373188"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defRPr/>
            </a:pPr>
            <a:r>
              <a:rPr lang="en-US" sz="9600" b="1">
                <a:solidFill>
                  <a:srgbClr val="B870B8"/>
                </a:solidFill>
                <a:latin typeface="Rockwell" charset="0"/>
              </a:rPr>
              <a:t>+</a:t>
            </a:r>
          </a:p>
        </p:txBody>
      </p:sp>
      <p:sp>
        <p:nvSpPr>
          <p:cNvPr id="8" name="Rectangle 7">
            <a:extLst>
              <a:ext uri="{FF2B5EF4-FFF2-40B4-BE49-F238E27FC236}">
                <a16:creationId xmlns:a16="http://schemas.microsoft.com/office/drawing/2014/main" id="{7A9EA685-D6C7-214F-A17B-59DD4A1E27C3}"/>
              </a:ext>
            </a:extLst>
          </p:cNvPr>
          <p:cNvSpPr/>
          <p:nvPr/>
        </p:nvSpPr>
        <p:spPr>
          <a:xfrm>
            <a:off x="9250363" y="342900"/>
            <a:ext cx="4114800" cy="305911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63321" tIns="81660" rIns="163321" bIns="81660" anchor="ctr"/>
          <a:lstStyle/>
          <a:p>
            <a:pPr algn="ctr" defTabSz="1373883" eaLnBrk="1" fontAlgn="auto" hangingPunct="1">
              <a:spcBef>
                <a:spcPts val="0"/>
              </a:spcBef>
              <a:spcAft>
                <a:spcPts val="0"/>
              </a:spcAft>
              <a:defRPr/>
            </a:pPr>
            <a:endParaRPr/>
          </a:p>
        </p:txBody>
      </p:sp>
      <p:sp>
        <p:nvSpPr>
          <p:cNvPr id="9" name="Rectangle 8">
            <a:extLst>
              <a:ext uri="{FF2B5EF4-FFF2-40B4-BE49-F238E27FC236}">
                <a16:creationId xmlns:a16="http://schemas.microsoft.com/office/drawing/2014/main" id="{3AAB8757-64FF-1341-BBA5-4483B9AD1525}"/>
              </a:ext>
            </a:extLst>
          </p:cNvPr>
          <p:cNvSpPr/>
          <p:nvPr/>
        </p:nvSpPr>
        <p:spPr>
          <a:xfrm>
            <a:off x="13606463" y="3567113"/>
            <a:ext cx="4116387" cy="305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63321" tIns="81660" rIns="163321" bIns="81660" anchor="ctr"/>
          <a:lstStyle/>
          <a:p>
            <a:pPr algn="ctr" defTabSz="1373883" eaLnBrk="1" fontAlgn="auto" hangingPunct="1">
              <a:spcBef>
                <a:spcPts val="0"/>
              </a:spcBef>
              <a:spcAft>
                <a:spcPts val="0"/>
              </a:spcAft>
              <a:defRPr/>
            </a:pPr>
            <a:endParaRPr/>
          </a:p>
        </p:txBody>
      </p:sp>
      <p:sp>
        <p:nvSpPr>
          <p:cNvPr id="2" name="Title 1"/>
          <p:cNvSpPr>
            <a:spLocks noGrp="1"/>
          </p:cNvSpPr>
          <p:nvPr>
            <p:ph type="ctrTitle"/>
          </p:nvPr>
        </p:nvSpPr>
        <p:spPr>
          <a:xfrm>
            <a:off x="9602867" y="6939143"/>
            <a:ext cx="8078602" cy="1400607"/>
          </a:xfrm>
        </p:spPr>
        <p:txBody>
          <a:bodyPr>
            <a:normAutofit/>
          </a:bodyPr>
          <a:lstStyle>
            <a:lvl1pPr>
              <a:defRPr sz="5000"/>
            </a:lvl1pPr>
          </a:lstStyle>
          <a:p>
            <a:r>
              <a:rPr lang="en-US"/>
              <a:t>Click to edit Master title style</a:t>
            </a:r>
            <a:endParaRPr/>
          </a:p>
        </p:txBody>
      </p:sp>
      <p:sp>
        <p:nvSpPr>
          <p:cNvPr id="3" name="Subtitle 2"/>
          <p:cNvSpPr>
            <a:spLocks noGrp="1"/>
          </p:cNvSpPr>
          <p:nvPr>
            <p:ph type="subTitle" idx="1"/>
          </p:nvPr>
        </p:nvSpPr>
        <p:spPr>
          <a:xfrm>
            <a:off x="9602867" y="8346475"/>
            <a:ext cx="8078602" cy="1123176"/>
          </a:xfrm>
        </p:spPr>
        <p:txBody>
          <a:bodyPr>
            <a:normAutofit/>
          </a:bodyPr>
          <a:lstStyle>
            <a:lvl1pPr marL="0" indent="0" algn="l">
              <a:spcBef>
                <a:spcPts val="536"/>
              </a:spcBef>
              <a:buNone/>
              <a:defRPr sz="2500">
                <a:solidFill>
                  <a:schemeClr val="tx1">
                    <a:tint val="75000"/>
                  </a:schemeClr>
                </a:solidFill>
              </a:defRPr>
            </a:lvl1pPr>
            <a:lvl2pPr marL="816605" indent="0" algn="ctr">
              <a:buNone/>
              <a:defRPr>
                <a:solidFill>
                  <a:schemeClr val="tx1">
                    <a:tint val="75000"/>
                  </a:schemeClr>
                </a:solidFill>
              </a:defRPr>
            </a:lvl2pPr>
            <a:lvl3pPr marL="1633210" indent="0" algn="ctr">
              <a:buNone/>
              <a:defRPr>
                <a:solidFill>
                  <a:schemeClr val="tx1">
                    <a:tint val="75000"/>
                  </a:schemeClr>
                </a:solidFill>
              </a:defRPr>
            </a:lvl3pPr>
            <a:lvl4pPr marL="2449815" indent="0" algn="ctr">
              <a:buNone/>
              <a:defRPr>
                <a:solidFill>
                  <a:schemeClr val="tx1">
                    <a:tint val="75000"/>
                  </a:schemeClr>
                </a:solidFill>
              </a:defRPr>
            </a:lvl4pPr>
            <a:lvl5pPr marL="3266420" indent="0" algn="ctr">
              <a:buNone/>
              <a:defRPr>
                <a:solidFill>
                  <a:schemeClr val="tx1">
                    <a:tint val="75000"/>
                  </a:schemeClr>
                </a:solidFill>
              </a:defRPr>
            </a:lvl5pPr>
            <a:lvl6pPr marL="4083025" indent="0" algn="ctr">
              <a:buNone/>
              <a:defRPr>
                <a:solidFill>
                  <a:schemeClr val="tx1">
                    <a:tint val="75000"/>
                  </a:schemeClr>
                </a:solidFill>
              </a:defRPr>
            </a:lvl6pPr>
            <a:lvl7pPr marL="4899630" indent="0" algn="ctr">
              <a:buNone/>
              <a:defRPr>
                <a:solidFill>
                  <a:schemeClr val="tx1">
                    <a:tint val="75000"/>
                  </a:schemeClr>
                </a:solidFill>
              </a:defRPr>
            </a:lvl7pPr>
            <a:lvl8pPr marL="5716234" indent="0" algn="ctr">
              <a:buNone/>
              <a:defRPr>
                <a:solidFill>
                  <a:schemeClr val="tx1">
                    <a:tint val="75000"/>
                  </a:schemeClr>
                </a:solidFill>
              </a:defRPr>
            </a:lvl8pPr>
            <a:lvl9pPr marL="6532839" indent="0" algn="ctr">
              <a:buNone/>
              <a:defRPr>
                <a:solidFill>
                  <a:schemeClr val="tx1">
                    <a:tint val="75000"/>
                  </a:schemeClr>
                </a:solidFill>
              </a:defRPr>
            </a:lvl9pPr>
          </a:lstStyle>
          <a:p>
            <a:r>
              <a:rPr lang="en-US"/>
              <a:t>Click to edit Master subtitle style</a:t>
            </a:r>
            <a:endParaRPr/>
          </a:p>
        </p:txBody>
      </p:sp>
      <p:sp>
        <p:nvSpPr>
          <p:cNvPr id="10" name="Date Placeholder 3">
            <a:extLst>
              <a:ext uri="{FF2B5EF4-FFF2-40B4-BE49-F238E27FC236}">
                <a16:creationId xmlns:a16="http://schemas.microsoft.com/office/drawing/2014/main" id="{F66457D7-40F2-4947-A485-17CB15E0EC39}"/>
              </a:ext>
            </a:extLst>
          </p:cNvPr>
          <p:cNvSpPr>
            <a:spLocks noGrp="1"/>
          </p:cNvSpPr>
          <p:nvPr>
            <p:ph type="dt" sz="half" idx="10"/>
          </p:nvPr>
        </p:nvSpPr>
        <p:spPr>
          <a:xfrm>
            <a:off x="9602788" y="9640888"/>
            <a:ext cx="2465387" cy="547687"/>
          </a:xfrm>
        </p:spPr>
        <p:txBody>
          <a:bodyPr/>
          <a:lstStyle>
            <a:lvl1pPr algn="l">
              <a:defRPr/>
            </a:lvl1pPr>
          </a:lstStyle>
          <a:p>
            <a:pPr>
              <a:defRPr/>
            </a:pPr>
            <a:fld id="{9FFDB085-BB5A-C44D-ACF0-A0D62D0003B8}" type="datetime1">
              <a:rPr lang="en-US" altLang="en-US"/>
              <a:pPr>
                <a:defRPr/>
              </a:pPr>
              <a:t>10/14/21</a:t>
            </a:fld>
            <a:endParaRPr lang="en-US" altLang="en-US"/>
          </a:p>
        </p:txBody>
      </p:sp>
      <p:sp>
        <p:nvSpPr>
          <p:cNvPr id="11" name="Footer Placeholder 4">
            <a:extLst>
              <a:ext uri="{FF2B5EF4-FFF2-40B4-BE49-F238E27FC236}">
                <a16:creationId xmlns:a16="http://schemas.microsoft.com/office/drawing/2014/main" id="{0320DBA5-9589-9F40-88FF-8A7023EBF1EC}"/>
              </a:ext>
            </a:extLst>
          </p:cNvPr>
          <p:cNvSpPr>
            <a:spLocks noGrp="1"/>
          </p:cNvSpPr>
          <p:nvPr>
            <p:ph type="ftr" sz="quarter" idx="11"/>
          </p:nvPr>
        </p:nvSpPr>
        <p:spPr>
          <a:xfrm>
            <a:off x="12623800" y="9640888"/>
            <a:ext cx="5237163" cy="547687"/>
          </a:xfrm>
        </p:spPr>
        <p:txBody>
          <a:bodyPr/>
          <a:lstStyle>
            <a:lvl1pPr algn="r">
              <a:defRPr/>
            </a:lvl1pPr>
          </a:lstStyle>
          <a:p>
            <a:pPr>
              <a:defRPr/>
            </a:pPr>
            <a:endParaRPr lang="en-US"/>
          </a:p>
        </p:txBody>
      </p:sp>
    </p:spTree>
    <p:extLst>
      <p:ext uri="{BB962C8B-B14F-4D97-AF65-F5344CB8AC3E}">
        <p14:creationId xmlns:p14="http://schemas.microsoft.com/office/powerpoint/2010/main" val="1046015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235879-EF96-5E41-BF43-D110442FB5E3}"/>
              </a:ext>
            </a:extLst>
          </p:cNvPr>
          <p:cNvSpPr/>
          <p:nvPr/>
        </p:nvSpPr>
        <p:spPr>
          <a:xfrm>
            <a:off x="16424275" y="423863"/>
            <a:ext cx="1284288" cy="24018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63321" tIns="81660" rIns="163321" bIns="81660" anchor="ctr"/>
          <a:lstStyle/>
          <a:p>
            <a:pPr algn="ctr" defTabSz="1373883" eaLnBrk="1" fontAlgn="auto" hangingPunct="1">
              <a:spcBef>
                <a:spcPts val="0"/>
              </a:spcBef>
              <a:spcAft>
                <a:spcPts val="0"/>
              </a:spcAft>
              <a:defRPr/>
            </a:pPr>
            <a:endParaRPr/>
          </a:p>
        </p:txBody>
      </p:sp>
      <p:sp>
        <p:nvSpPr>
          <p:cNvPr id="5" name="TextBox 4">
            <a:extLst>
              <a:ext uri="{FF2B5EF4-FFF2-40B4-BE49-F238E27FC236}">
                <a16:creationId xmlns:a16="http://schemas.microsoft.com/office/drawing/2014/main" id="{0B150718-A72F-9346-9591-96A617B95A83}"/>
              </a:ext>
            </a:extLst>
          </p:cNvPr>
          <p:cNvSpPr txBox="1">
            <a:spLocks noChangeArrowheads="1"/>
          </p:cNvSpPr>
          <p:nvPr/>
        </p:nvSpPr>
        <p:spPr bwMode="auto">
          <a:xfrm>
            <a:off x="446088" y="342900"/>
            <a:ext cx="522287" cy="1970088"/>
          </a:xfrm>
          <a:prstGeom prst="rect">
            <a:avLst/>
          </a:prstGeom>
          <a:noFill/>
          <a:ln>
            <a:noFill/>
          </a:ln>
        </p:spPr>
        <p:txBody>
          <a:bodyPr lIns="0" tIns="0" rIns="0" bIns="0">
            <a:spAutoFit/>
          </a:bodyPr>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defTabSz="1373188" eaLnBrk="0" fontAlgn="base" hangingPunct="0">
              <a:spcBef>
                <a:spcPct val="0"/>
              </a:spcBef>
              <a:spcAft>
                <a:spcPct val="0"/>
              </a:spcAft>
              <a:defRPr sz="2900">
                <a:solidFill>
                  <a:schemeClr val="tx1"/>
                </a:solidFill>
                <a:latin typeface="Arial" charset="0"/>
                <a:ea typeface="ＭＳ Ｐゴシック" charset="0"/>
              </a:defRPr>
            </a:lvl6pPr>
            <a:lvl7pPr marL="2971800" indent="-228600" defTabSz="1373188" eaLnBrk="0" fontAlgn="base" hangingPunct="0">
              <a:spcBef>
                <a:spcPct val="0"/>
              </a:spcBef>
              <a:spcAft>
                <a:spcPct val="0"/>
              </a:spcAft>
              <a:defRPr sz="2900">
                <a:solidFill>
                  <a:schemeClr val="tx1"/>
                </a:solidFill>
                <a:latin typeface="Arial" charset="0"/>
                <a:ea typeface="ＭＳ Ｐゴシック" charset="0"/>
              </a:defRPr>
            </a:lvl7pPr>
            <a:lvl8pPr marL="3429000" indent="-228600" defTabSz="1373188" eaLnBrk="0" fontAlgn="base" hangingPunct="0">
              <a:spcBef>
                <a:spcPct val="0"/>
              </a:spcBef>
              <a:spcAft>
                <a:spcPct val="0"/>
              </a:spcAft>
              <a:defRPr sz="2900">
                <a:solidFill>
                  <a:schemeClr val="tx1"/>
                </a:solidFill>
                <a:latin typeface="Arial" charset="0"/>
                <a:ea typeface="ＭＳ Ｐゴシック" charset="0"/>
              </a:defRPr>
            </a:lvl8pPr>
            <a:lvl9pPr marL="3886200" indent="-228600" defTabSz="1373188"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defRPr/>
            </a:pPr>
            <a:r>
              <a:rPr lang="en-US" sz="6400" b="1">
                <a:solidFill>
                  <a:srgbClr val="B870B8"/>
                </a:solidFill>
                <a:latin typeface="Rockwell" charset="0"/>
              </a:rPr>
              <a:t>+</a:t>
            </a:r>
          </a:p>
        </p:txBody>
      </p:sp>
      <p:sp>
        <p:nvSpPr>
          <p:cNvPr id="6" name="Rectangle 5">
            <a:extLst>
              <a:ext uri="{FF2B5EF4-FFF2-40B4-BE49-F238E27FC236}">
                <a16:creationId xmlns:a16="http://schemas.microsoft.com/office/drawing/2014/main" id="{04FA9A9C-3FC7-384D-BC30-EC45943CB5BB}"/>
              </a:ext>
            </a:extLst>
          </p:cNvPr>
          <p:cNvSpPr/>
          <p:nvPr/>
        </p:nvSpPr>
        <p:spPr>
          <a:xfrm>
            <a:off x="16138525" y="423863"/>
            <a:ext cx="184150" cy="24018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63321" tIns="81660" rIns="163321" bIns="81660" anchor="ctr"/>
          <a:lstStyle/>
          <a:p>
            <a:pPr algn="ctr" defTabSz="1373883" eaLnBrk="1" fontAlgn="auto" hangingPunct="1">
              <a:spcBef>
                <a:spcPts val="0"/>
              </a:spcBef>
              <a:spcAft>
                <a:spcPts val="0"/>
              </a:spcAft>
              <a:defRPr/>
            </a:pPr>
            <a:endParaRP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3">
            <a:extLst>
              <a:ext uri="{FF2B5EF4-FFF2-40B4-BE49-F238E27FC236}">
                <a16:creationId xmlns:a16="http://schemas.microsoft.com/office/drawing/2014/main" id="{E551E116-A32A-8E43-8210-FF7C70A76470}"/>
              </a:ext>
            </a:extLst>
          </p:cNvPr>
          <p:cNvSpPr>
            <a:spLocks noGrp="1"/>
          </p:cNvSpPr>
          <p:nvPr>
            <p:ph type="dt" sz="half" idx="10"/>
          </p:nvPr>
        </p:nvSpPr>
        <p:spPr/>
        <p:txBody>
          <a:bodyPr/>
          <a:lstStyle>
            <a:lvl1pPr>
              <a:defRPr/>
            </a:lvl1pPr>
          </a:lstStyle>
          <a:p>
            <a:pPr>
              <a:defRPr/>
            </a:pPr>
            <a:fld id="{F6316EA2-2B8B-B94B-9B44-1A97ADB7246F}" type="datetime1">
              <a:rPr lang="en-US" altLang="en-US"/>
              <a:pPr>
                <a:defRPr/>
              </a:pPr>
              <a:t>10/14/21</a:t>
            </a:fld>
            <a:endParaRPr lang="en-US" altLang="en-US"/>
          </a:p>
        </p:txBody>
      </p:sp>
      <p:sp>
        <p:nvSpPr>
          <p:cNvPr id="8" name="Footer Placeholder 4">
            <a:extLst>
              <a:ext uri="{FF2B5EF4-FFF2-40B4-BE49-F238E27FC236}">
                <a16:creationId xmlns:a16="http://schemas.microsoft.com/office/drawing/2014/main" id="{8BDF0E37-F474-CB4F-997F-516DEB77D55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5B67887-3ECF-E447-BB85-C7AF9C4F00EA}"/>
              </a:ext>
            </a:extLst>
          </p:cNvPr>
          <p:cNvSpPr>
            <a:spLocks noGrp="1"/>
          </p:cNvSpPr>
          <p:nvPr>
            <p:ph type="sldNum" sz="quarter" idx="12"/>
          </p:nvPr>
        </p:nvSpPr>
        <p:spPr/>
        <p:txBody>
          <a:bodyPr/>
          <a:lstStyle>
            <a:lvl1pPr>
              <a:defRPr/>
            </a:lvl1pPr>
          </a:lstStyle>
          <a:p>
            <a:pPr>
              <a:defRPr/>
            </a:pPr>
            <a:fld id="{18A72BC8-40A2-DC49-9E17-C82E7C5AFBBB}" type="slidenum">
              <a:rPr lang="en-US" altLang="en-US"/>
              <a:pPr>
                <a:defRPr/>
              </a:pPr>
              <a:t>‹#›</a:t>
            </a:fld>
            <a:endParaRPr lang="en-US" altLang="en-US"/>
          </a:p>
        </p:txBody>
      </p:sp>
    </p:spTree>
    <p:extLst>
      <p:ext uri="{BB962C8B-B14F-4D97-AF65-F5344CB8AC3E}">
        <p14:creationId xmlns:p14="http://schemas.microsoft.com/office/powerpoint/2010/main" val="2476777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8F9268-C75E-B540-BCD7-37E0E0EFD415}"/>
              </a:ext>
            </a:extLst>
          </p:cNvPr>
          <p:cNvSpPr/>
          <p:nvPr/>
        </p:nvSpPr>
        <p:spPr>
          <a:xfrm>
            <a:off x="16336963" y="423863"/>
            <a:ext cx="1371600" cy="24018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63321" tIns="81660" rIns="163321" bIns="81660" anchor="ctr"/>
          <a:lstStyle/>
          <a:p>
            <a:pPr algn="ctr" defTabSz="1373883" eaLnBrk="1" fontAlgn="auto" hangingPunct="1">
              <a:spcBef>
                <a:spcPts val="0"/>
              </a:spcBef>
              <a:spcAft>
                <a:spcPts val="0"/>
              </a:spcAft>
              <a:defRPr/>
            </a:pPr>
            <a:endParaRPr/>
          </a:p>
        </p:txBody>
      </p:sp>
      <p:sp>
        <p:nvSpPr>
          <p:cNvPr id="6" name="TextBox 5">
            <a:extLst>
              <a:ext uri="{FF2B5EF4-FFF2-40B4-BE49-F238E27FC236}">
                <a16:creationId xmlns:a16="http://schemas.microsoft.com/office/drawing/2014/main" id="{6DD81947-330C-564E-821D-80792272F573}"/>
              </a:ext>
            </a:extLst>
          </p:cNvPr>
          <p:cNvSpPr txBox="1">
            <a:spLocks noChangeArrowheads="1"/>
          </p:cNvSpPr>
          <p:nvPr/>
        </p:nvSpPr>
        <p:spPr bwMode="auto">
          <a:xfrm>
            <a:off x="446088" y="342900"/>
            <a:ext cx="522287" cy="1970088"/>
          </a:xfrm>
          <a:prstGeom prst="rect">
            <a:avLst/>
          </a:prstGeom>
          <a:noFill/>
          <a:ln>
            <a:noFill/>
          </a:ln>
        </p:spPr>
        <p:txBody>
          <a:bodyPr lIns="0" tIns="0" rIns="0" bIns="0">
            <a:spAutoFit/>
          </a:bodyPr>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defTabSz="1373188" eaLnBrk="0" fontAlgn="base" hangingPunct="0">
              <a:spcBef>
                <a:spcPct val="0"/>
              </a:spcBef>
              <a:spcAft>
                <a:spcPct val="0"/>
              </a:spcAft>
              <a:defRPr sz="2900">
                <a:solidFill>
                  <a:schemeClr val="tx1"/>
                </a:solidFill>
                <a:latin typeface="Arial" charset="0"/>
                <a:ea typeface="ＭＳ Ｐゴシック" charset="0"/>
              </a:defRPr>
            </a:lvl6pPr>
            <a:lvl7pPr marL="2971800" indent="-228600" defTabSz="1373188" eaLnBrk="0" fontAlgn="base" hangingPunct="0">
              <a:spcBef>
                <a:spcPct val="0"/>
              </a:spcBef>
              <a:spcAft>
                <a:spcPct val="0"/>
              </a:spcAft>
              <a:defRPr sz="2900">
                <a:solidFill>
                  <a:schemeClr val="tx1"/>
                </a:solidFill>
                <a:latin typeface="Arial" charset="0"/>
                <a:ea typeface="ＭＳ Ｐゴシック" charset="0"/>
              </a:defRPr>
            </a:lvl7pPr>
            <a:lvl8pPr marL="3429000" indent="-228600" defTabSz="1373188" eaLnBrk="0" fontAlgn="base" hangingPunct="0">
              <a:spcBef>
                <a:spcPct val="0"/>
              </a:spcBef>
              <a:spcAft>
                <a:spcPct val="0"/>
              </a:spcAft>
              <a:defRPr sz="2900">
                <a:solidFill>
                  <a:schemeClr val="tx1"/>
                </a:solidFill>
                <a:latin typeface="Arial" charset="0"/>
                <a:ea typeface="ＭＳ Ｐゴシック" charset="0"/>
              </a:defRPr>
            </a:lvl8pPr>
            <a:lvl9pPr marL="3886200" indent="-228600" defTabSz="1373188"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defRPr/>
            </a:pPr>
            <a:r>
              <a:rPr lang="en-US" sz="6400" b="1">
                <a:solidFill>
                  <a:srgbClr val="B870B8"/>
                </a:solidFill>
                <a:latin typeface="Rockwell" charset="0"/>
              </a:rPr>
              <a:t>+</a:t>
            </a:r>
          </a:p>
        </p:txBody>
      </p:sp>
      <p:sp>
        <p:nvSpPr>
          <p:cNvPr id="2" name="Title 1"/>
          <p:cNvSpPr>
            <a:spLocks noGrp="1"/>
          </p:cNvSpPr>
          <p:nvPr>
            <p:ph type="title"/>
          </p:nvPr>
        </p:nvSpPr>
        <p:spPr>
          <a:xfrm>
            <a:off x="997122" y="201769"/>
            <a:ext cx="15115250" cy="1493084"/>
          </a:xfrm>
        </p:spPr>
        <p:txBody>
          <a:bodyPr anchor="b"/>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 name="Text Placeholder 3"/>
          <p:cNvSpPr>
            <a:spLocks noGrp="1"/>
          </p:cNvSpPr>
          <p:nvPr>
            <p:ph type="body" sz="half" idx="2"/>
          </p:nvPr>
        </p:nvSpPr>
        <p:spPr>
          <a:xfrm>
            <a:off x="997209" y="1694852"/>
            <a:ext cx="15120545" cy="1162409"/>
          </a:xfrm>
        </p:spPr>
        <p:txBody>
          <a:bodyPr rtlCol="0">
            <a:noAutofit/>
          </a:bodyPr>
          <a:lstStyle>
            <a:lvl1pPr marL="0" indent="0">
              <a:buNone/>
              <a:defRPr kumimoji="0" sz="4300" b="0" i="0" u="none" strike="noStrike" kern="1200" cap="none" spc="0" normalizeH="0" baseline="0">
                <a:ln>
                  <a:noFill/>
                </a:ln>
                <a:solidFill>
                  <a:schemeClr val="accent3"/>
                </a:solidFill>
                <a:effectLst/>
                <a:uLnTx/>
                <a:uFillTx/>
                <a:latin typeface="+mj-lt"/>
                <a:ea typeface="+mj-ea"/>
                <a:cs typeface="+mj-cs"/>
              </a:defRPr>
            </a:lvl1pPr>
            <a:lvl2pPr marL="816605" indent="0">
              <a:buNone/>
              <a:defRPr sz="2100"/>
            </a:lvl2pPr>
            <a:lvl3pPr marL="1633210" indent="0">
              <a:buNone/>
              <a:defRPr sz="1800"/>
            </a:lvl3pPr>
            <a:lvl4pPr marL="2449815" indent="0">
              <a:buNone/>
              <a:defRPr sz="1600"/>
            </a:lvl4pPr>
            <a:lvl5pPr marL="3266420" indent="0">
              <a:buNone/>
              <a:defRPr sz="1600"/>
            </a:lvl5pPr>
            <a:lvl6pPr marL="4083025" indent="0">
              <a:buNone/>
              <a:defRPr sz="1600"/>
            </a:lvl6pPr>
            <a:lvl7pPr marL="4899630" indent="0">
              <a:buNone/>
              <a:defRPr sz="1600"/>
            </a:lvl7pPr>
            <a:lvl8pPr marL="5716234" indent="0">
              <a:buNone/>
              <a:defRPr sz="1600"/>
            </a:lvl8pPr>
            <a:lvl9pPr marL="6532839" indent="0">
              <a:buNone/>
              <a:defRPr sz="1600"/>
            </a:lvl9pPr>
          </a:lstStyle>
          <a:p>
            <a:pPr lvl="0"/>
            <a:r>
              <a:rPr lang="en-US"/>
              <a:t>Click to edit Master text styles</a:t>
            </a:r>
          </a:p>
        </p:txBody>
      </p:sp>
      <p:sp>
        <p:nvSpPr>
          <p:cNvPr id="7" name="Date Placeholder 3">
            <a:extLst>
              <a:ext uri="{FF2B5EF4-FFF2-40B4-BE49-F238E27FC236}">
                <a16:creationId xmlns:a16="http://schemas.microsoft.com/office/drawing/2014/main" id="{4D3BA1FE-D6EA-1D4D-B282-3980F7257D40}"/>
              </a:ext>
            </a:extLst>
          </p:cNvPr>
          <p:cNvSpPr>
            <a:spLocks noGrp="1"/>
          </p:cNvSpPr>
          <p:nvPr>
            <p:ph type="dt" sz="half" idx="10"/>
          </p:nvPr>
        </p:nvSpPr>
        <p:spPr/>
        <p:txBody>
          <a:bodyPr/>
          <a:lstStyle>
            <a:lvl1pPr>
              <a:defRPr/>
            </a:lvl1pPr>
          </a:lstStyle>
          <a:p>
            <a:pPr>
              <a:defRPr/>
            </a:pPr>
            <a:fld id="{8BFDC4DE-7D0D-594E-B979-51B4E77E68A0}" type="datetime1">
              <a:rPr lang="en-US" altLang="en-US"/>
              <a:pPr>
                <a:defRPr/>
              </a:pPr>
              <a:t>10/14/21</a:t>
            </a:fld>
            <a:endParaRPr lang="en-US" altLang="en-US"/>
          </a:p>
        </p:txBody>
      </p:sp>
      <p:sp>
        <p:nvSpPr>
          <p:cNvPr id="8" name="Footer Placeholder 4">
            <a:extLst>
              <a:ext uri="{FF2B5EF4-FFF2-40B4-BE49-F238E27FC236}">
                <a16:creationId xmlns:a16="http://schemas.microsoft.com/office/drawing/2014/main" id="{2601DA31-2CDD-6344-910D-7E2F3C67C9F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CC5926D-8D09-6E4D-865D-40FBCD336C48}"/>
              </a:ext>
            </a:extLst>
          </p:cNvPr>
          <p:cNvSpPr>
            <a:spLocks noGrp="1"/>
          </p:cNvSpPr>
          <p:nvPr>
            <p:ph type="sldNum" sz="quarter" idx="12"/>
          </p:nvPr>
        </p:nvSpPr>
        <p:spPr/>
        <p:txBody>
          <a:bodyPr/>
          <a:lstStyle>
            <a:lvl1pPr>
              <a:defRPr/>
            </a:lvl1pPr>
          </a:lstStyle>
          <a:p>
            <a:pPr>
              <a:defRPr/>
            </a:pPr>
            <a:fld id="{7A910169-F3F1-CC43-AE98-767281F99963}" type="slidenum">
              <a:rPr lang="en-US" altLang="en-US"/>
              <a:pPr>
                <a:defRPr/>
              </a:pPr>
              <a:t>‹#›</a:t>
            </a:fld>
            <a:endParaRPr lang="en-US" altLang="en-US"/>
          </a:p>
        </p:txBody>
      </p:sp>
    </p:spTree>
    <p:extLst>
      <p:ext uri="{BB962C8B-B14F-4D97-AF65-F5344CB8AC3E}">
        <p14:creationId xmlns:p14="http://schemas.microsoft.com/office/powerpoint/2010/main" val="31013268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454CFD-E130-3142-979D-FEA301B67F95}"/>
              </a:ext>
            </a:extLst>
          </p:cNvPr>
          <p:cNvSpPr/>
          <p:nvPr/>
        </p:nvSpPr>
        <p:spPr>
          <a:xfrm>
            <a:off x="565150" y="342900"/>
            <a:ext cx="8472488" cy="6283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63321" tIns="81660" rIns="163321" bIns="81660" anchor="ctr"/>
          <a:lstStyle/>
          <a:p>
            <a:pPr algn="ctr" defTabSz="1373883" eaLnBrk="1" fontAlgn="auto" hangingPunct="1">
              <a:spcBef>
                <a:spcPts val="0"/>
              </a:spcBef>
              <a:spcAft>
                <a:spcPts val="0"/>
              </a:spcAft>
              <a:defRPr/>
            </a:pPr>
            <a:endParaRPr/>
          </a:p>
        </p:txBody>
      </p:sp>
      <p:sp>
        <p:nvSpPr>
          <p:cNvPr id="8" name="Rectangle 7">
            <a:extLst>
              <a:ext uri="{FF2B5EF4-FFF2-40B4-BE49-F238E27FC236}">
                <a16:creationId xmlns:a16="http://schemas.microsoft.com/office/drawing/2014/main" id="{CF37D481-7D1E-874C-9BD4-956D49E8914E}"/>
              </a:ext>
            </a:extLst>
          </p:cNvPr>
          <p:cNvSpPr/>
          <p:nvPr/>
        </p:nvSpPr>
        <p:spPr>
          <a:xfrm>
            <a:off x="13606463" y="342900"/>
            <a:ext cx="4116387" cy="305911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63321" tIns="81660" rIns="163321" bIns="81660" anchor="ctr"/>
          <a:lstStyle/>
          <a:p>
            <a:pPr algn="ctr" defTabSz="1373883" eaLnBrk="1" fontAlgn="auto" hangingPunct="1">
              <a:spcBef>
                <a:spcPts val="0"/>
              </a:spcBef>
              <a:spcAft>
                <a:spcPts val="0"/>
              </a:spcAft>
              <a:defRPr/>
            </a:pPr>
            <a:endParaRPr/>
          </a:p>
        </p:txBody>
      </p:sp>
      <p:sp>
        <p:nvSpPr>
          <p:cNvPr id="9" name="Rectangle 8">
            <a:extLst>
              <a:ext uri="{FF2B5EF4-FFF2-40B4-BE49-F238E27FC236}">
                <a16:creationId xmlns:a16="http://schemas.microsoft.com/office/drawing/2014/main" id="{4D437B7D-DA52-4340-B792-F225D0F6A97C}"/>
              </a:ext>
            </a:extLst>
          </p:cNvPr>
          <p:cNvSpPr/>
          <p:nvPr/>
        </p:nvSpPr>
        <p:spPr>
          <a:xfrm>
            <a:off x="9250363" y="3567113"/>
            <a:ext cx="4114800" cy="305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63321" tIns="81660" rIns="163321" bIns="81660" anchor="ctr"/>
          <a:lstStyle/>
          <a:p>
            <a:pPr algn="ctr" defTabSz="1373883" eaLnBrk="1" fontAlgn="auto" hangingPunct="1">
              <a:spcBef>
                <a:spcPts val="0"/>
              </a:spcBef>
              <a:spcAft>
                <a:spcPts val="0"/>
              </a:spcAft>
              <a:defRPr/>
            </a:pPr>
            <a:endParaRPr/>
          </a:p>
        </p:txBody>
      </p:sp>
      <p:sp>
        <p:nvSpPr>
          <p:cNvPr id="10" name="TextBox 9">
            <a:extLst>
              <a:ext uri="{FF2B5EF4-FFF2-40B4-BE49-F238E27FC236}">
                <a16:creationId xmlns:a16="http://schemas.microsoft.com/office/drawing/2014/main" id="{D4AC2492-CA9E-1148-8EC7-BAB6A6D68371}"/>
              </a:ext>
            </a:extLst>
          </p:cNvPr>
          <p:cNvSpPr txBox="1">
            <a:spLocks noChangeArrowheads="1"/>
          </p:cNvSpPr>
          <p:nvPr/>
        </p:nvSpPr>
        <p:spPr bwMode="auto">
          <a:xfrm>
            <a:off x="849313" y="261938"/>
            <a:ext cx="827087" cy="1477962"/>
          </a:xfrm>
          <a:prstGeom prst="rect">
            <a:avLst/>
          </a:prstGeom>
          <a:noFill/>
          <a:ln>
            <a:noFill/>
          </a:ln>
        </p:spPr>
        <p:txBody>
          <a:bodyPr lIns="0" tIns="0" rIns="0" bIns="0">
            <a:spAutoFit/>
          </a:bodyPr>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defTabSz="1373188" eaLnBrk="0" fontAlgn="base" hangingPunct="0">
              <a:spcBef>
                <a:spcPct val="0"/>
              </a:spcBef>
              <a:spcAft>
                <a:spcPct val="0"/>
              </a:spcAft>
              <a:defRPr sz="2900">
                <a:solidFill>
                  <a:schemeClr val="tx1"/>
                </a:solidFill>
                <a:latin typeface="Arial" charset="0"/>
                <a:ea typeface="ＭＳ Ｐゴシック" charset="0"/>
              </a:defRPr>
            </a:lvl6pPr>
            <a:lvl7pPr marL="2971800" indent="-228600" defTabSz="1373188" eaLnBrk="0" fontAlgn="base" hangingPunct="0">
              <a:spcBef>
                <a:spcPct val="0"/>
              </a:spcBef>
              <a:spcAft>
                <a:spcPct val="0"/>
              </a:spcAft>
              <a:defRPr sz="2900">
                <a:solidFill>
                  <a:schemeClr val="tx1"/>
                </a:solidFill>
                <a:latin typeface="Arial" charset="0"/>
                <a:ea typeface="ＭＳ Ｐゴシック" charset="0"/>
              </a:defRPr>
            </a:lvl7pPr>
            <a:lvl8pPr marL="3429000" indent="-228600" defTabSz="1373188" eaLnBrk="0" fontAlgn="base" hangingPunct="0">
              <a:spcBef>
                <a:spcPct val="0"/>
              </a:spcBef>
              <a:spcAft>
                <a:spcPct val="0"/>
              </a:spcAft>
              <a:defRPr sz="2900">
                <a:solidFill>
                  <a:schemeClr val="tx1"/>
                </a:solidFill>
                <a:latin typeface="Arial" charset="0"/>
                <a:ea typeface="ＭＳ Ｐゴシック" charset="0"/>
              </a:defRPr>
            </a:lvl8pPr>
            <a:lvl9pPr marL="3886200" indent="-228600" defTabSz="1373188"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defRPr/>
            </a:pPr>
            <a:r>
              <a:rPr lang="en-US" sz="9600" b="1">
                <a:solidFill>
                  <a:srgbClr val="B870B8"/>
                </a:solidFill>
                <a:latin typeface="Rockwell" charset="0"/>
              </a:rPr>
              <a:t>+</a:t>
            </a:r>
          </a:p>
        </p:txBody>
      </p:sp>
      <p:sp>
        <p:nvSpPr>
          <p:cNvPr id="2" name="Title 1"/>
          <p:cNvSpPr>
            <a:spLocks noGrp="1"/>
          </p:cNvSpPr>
          <p:nvPr>
            <p:ph type="ctrTitle"/>
          </p:nvPr>
        </p:nvSpPr>
        <p:spPr>
          <a:xfrm>
            <a:off x="9602867" y="6939143"/>
            <a:ext cx="8078602" cy="1400607"/>
          </a:xfrm>
        </p:spPr>
        <p:txBody>
          <a:bodyPr>
            <a:normAutofit/>
          </a:bodyPr>
          <a:lstStyle>
            <a:lvl1pPr>
              <a:defRPr sz="5000"/>
            </a:lvl1pPr>
          </a:lstStyle>
          <a:p>
            <a:r>
              <a:rPr lang="en-US"/>
              <a:t>Click to edit Master title style</a:t>
            </a:r>
            <a:endParaRPr/>
          </a:p>
        </p:txBody>
      </p:sp>
      <p:sp>
        <p:nvSpPr>
          <p:cNvPr id="3" name="Subtitle 2"/>
          <p:cNvSpPr>
            <a:spLocks noGrp="1"/>
          </p:cNvSpPr>
          <p:nvPr>
            <p:ph type="subTitle" idx="1"/>
          </p:nvPr>
        </p:nvSpPr>
        <p:spPr>
          <a:xfrm>
            <a:off x="9602867" y="8346475"/>
            <a:ext cx="8078602" cy="1123176"/>
          </a:xfrm>
        </p:spPr>
        <p:txBody>
          <a:bodyPr>
            <a:normAutofit/>
          </a:bodyPr>
          <a:lstStyle>
            <a:lvl1pPr marL="0" indent="0" algn="l">
              <a:spcBef>
                <a:spcPts val="536"/>
              </a:spcBef>
              <a:buNone/>
              <a:defRPr sz="2500">
                <a:solidFill>
                  <a:schemeClr val="tx1">
                    <a:tint val="75000"/>
                  </a:schemeClr>
                </a:solidFill>
              </a:defRPr>
            </a:lvl1pPr>
            <a:lvl2pPr marL="816605" indent="0" algn="ctr">
              <a:buNone/>
              <a:defRPr>
                <a:solidFill>
                  <a:schemeClr val="tx1">
                    <a:tint val="75000"/>
                  </a:schemeClr>
                </a:solidFill>
              </a:defRPr>
            </a:lvl2pPr>
            <a:lvl3pPr marL="1633210" indent="0" algn="ctr">
              <a:buNone/>
              <a:defRPr>
                <a:solidFill>
                  <a:schemeClr val="tx1">
                    <a:tint val="75000"/>
                  </a:schemeClr>
                </a:solidFill>
              </a:defRPr>
            </a:lvl3pPr>
            <a:lvl4pPr marL="2449815" indent="0" algn="ctr">
              <a:buNone/>
              <a:defRPr>
                <a:solidFill>
                  <a:schemeClr val="tx1">
                    <a:tint val="75000"/>
                  </a:schemeClr>
                </a:solidFill>
              </a:defRPr>
            </a:lvl4pPr>
            <a:lvl5pPr marL="3266420" indent="0" algn="ctr">
              <a:buNone/>
              <a:defRPr>
                <a:solidFill>
                  <a:schemeClr val="tx1">
                    <a:tint val="75000"/>
                  </a:schemeClr>
                </a:solidFill>
              </a:defRPr>
            </a:lvl5pPr>
            <a:lvl6pPr marL="4083025" indent="0" algn="ctr">
              <a:buNone/>
              <a:defRPr>
                <a:solidFill>
                  <a:schemeClr val="tx1">
                    <a:tint val="75000"/>
                  </a:schemeClr>
                </a:solidFill>
              </a:defRPr>
            </a:lvl6pPr>
            <a:lvl7pPr marL="4899630" indent="0" algn="ctr">
              <a:buNone/>
              <a:defRPr>
                <a:solidFill>
                  <a:schemeClr val="tx1">
                    <a:tint val="75000"/>
                  </a:schemeClr>
                </a:solidFill>
              </a:defRPr>
            </a:lvl7pPr>
            <a:lvl8pPr marL="5716234" indent="0" algn="ctr">
              <a:buNone/>
              <a:defRPr>
                <a:solidFill>
                  <a:schemeClr val="tx1">
                    <a:tint val="75000"/>
                  </a:schemeClr>
                </a:solidFill>
              </a:defRPr>
            </a:lvl8pPr>
            <a:lvl9pPr marL="6532839" indent="0" algn="ctr">
              <a:buNone/>
              <a:defRPr>
                <a:solidFill>
                  <a:schemeClr val="tx1">
                    <a:tint val="75000"/>
                  </a:schemeClr>
                </a:solidFill>
              </a:defRPr>
            </a:lvl9pPr>
          </a:lstStyle>
          <a:p>
            <a:r>
              <a:rPr lang="en-US"/>
              <a:t>Click to edit Master subtitle style</a:t>
            </a:r>
            <a:endParaRPr/>
          </a:p>
        </p:txBody>
      </p:sp>
      <p:sp>
        <p:nvSpPr>
          <p:cNvPr id="13" name="Picture Placeholder 12"/>
          <p:cNvSpPr>
            <a:spLocks noGrp="1"/>
          </p:cNvSpPr>
          <p:nvPr>
            <p:ph type="pic" sz="quarter" idx="12"/>
          </p:nvPr>
        </p:nvSpPr>
        <p:spPr>
          <a:xfrm>
            <a:off x="9250382" y="343006"/>
            <a:ext cx="4115514" cy="3059612"/>
          </a:xfrm>
        </p:spPr>
        <p:txBody>
          <a:bodyPr rtlCol="0">
            <a:normAutofit/>
          </a:bodyPr>
          <a:lstStyle>
            <a:lvl1pPr>
              <a:buNone/>
              <a:defRPr/>
            </a:lvl1pPr>
          </a:lstStyle>
          <a:p>
            <a:pPr lvl="0"/>
            <a:r>
              <a:rPr lang="en-US" noProof="0"/>
              <a:t>Click icon to add picture</a:t>
            </a:r>
            <a:endParaRPr noProof="0"/>
          </a:p>
        </p:txBody>
      </p:sp>
      <p:sp>
        <p:nvSpPr>
          <p:cNvPr id="14" name="Picture Placeholder 12"/>
          <p:cNvSpPr>
            <a:spLocks noGrp="1"/>
          </p:cNvSpPr>
          <p:nvPr>
            <p:ph type="pic" sz="quarter" idx="13"/>
          </p:nvPr>
        </p:nvSpPr>
        <p:spPr>
          <a:xfrm>
            <a:off x="13607238" y="3567261"/>
            <a:ext cx="4115514" cy="3059612"/>
          </a:xfrm>
        </p:spPr>
        <p:txBody>
          <a:bodyPr rtlCol="0">
            <a:normAutofit/>
          </a:bodyPr>
          <a:lstStyle>
            <a:lvl1pPr>
              <a:buNone/>
              <a:defRPr/>
            </a:lvl1pPr>
          </a:lstStyle>
          <a:p>
            <a:pPr lvl="0"/>
            <a:r>
              <a:rPr lang="en-US" noProof="0"/>
              <a:t>Click icon to add picture</a:t>
            </a:r>
            <a:endParaRPr noProof="0"/>
          </a:p>
        </p:txBody>
      </p:sp>
      <p:sp>
        <p:nvSpPr>
          <p:cNvPr id="16" name="Text Placeholder 3"/>
          <p:cNvSpPr>
            <a:spLocks noGrp="1"/>
          </p:cNvSpPr>
          <p:nvPr>
            <p:ph type="body" sz="half" idx="2"/>
          </p:nvPr>
        </p:nvSpPr>
        <p:spPr>
          <a:xfrm>
            <a:off x="1714797" y="2670066"/>
            <a:ext cx="6173272" cy="3062302"/>
          </a:xfrm>
        </p:spPr>
        <p:txBody>
          <a:bodyPr lIns="81660" rIns="81660">
            <a:noAutofit/>
          </a:bodyPr>
          <a:lstStyle>
            <a:lvl1pPr marL="0" indent="0" algn="ctr">
              <a:buNone/>
              <a:defRPr sz="8200">
                <a:solidFill>
                  <a:schemeClr val="bg1"/>
                </a:solidFill>
              </a:defRPr>
            </a:lvl1pPr>
            <a:lvl2pPr>
              <a:defRPr sz="2100"/>
            </a:lvl2pPr>
            <a:lvl3pPr>
              <a:defRPr sz="1800"/>
            </a:lvl3pPr>
            <a:lvl4pPr>
              <a:defRPr sz="1600"/>
            </a:lvl4pPr>
            <a:lvl5pPr>
              <a:defRPr sz="1600"/>
            </a:lvl5pPr>
          </a:lstStyle>
          <a:p>
            <a:pPr lvl="0"/>
            <a:r>
              <a:rPr lang="en-US"/>
              <a:t>Click to edit Master text styles</a:t>
            </a:r>
          </a:p>
        </p:txBody>
      </p:sp>
      <p:sp>
        <p:nvSpPr>
          <p:cNvPr id="11" name="Date Placeholder 3">
            <a:extLst>
              <a:ext uri="{FF2B5EF4-FFF2-40B4-BE49-F238E27FC236}">
                <a16:creationId xmlns:a16="http://schemas.microsoft.com/office/drawing/2014/main" id="{5D8A62BC-3D9B-A946-B216-370B554B62E3}"/>
              </a:ext>
            </a:extLst>
          </p:cNvPr>
          <p:cNvSpPr>
            <a:spLocks noGrp="1"/>
          </p:cNvSpPr>
          <p:nvPr>
            <p:ph type="dt" sz="half" idx="14"/>
          </p:nvPr>
        </p:nvSpPr>
        <p:spPr>
          <a:xfrm>
            <a:off x="9602788" y="9640888"/>
            <a:ext cx="2465387" cy="547687"/>
          </a:xfrm>
        </p:spPr>
        <p:txBody>
          <a:bodyPr/>
          <a:lstStyle>
            <a:lvl1pPr algn="l">
              <a:defRPr/>
            </a:lvl1pPr>
          </a:lstStyle>
          <a:p>
            <a:pPr>
              <a:defRPr/>
            </a:pPr>
            <a:fld id="{5011F55E-1291-634B-A915-C0D710165A58}" type="datetime1">
              <a:rPr lang="en-US" altLang="en-US"/>
              <a:pPr>
                <a:defRPr/>
              </a:pPr>
              <a:t>10/14/21</a:t>
            </a:fld>
            <a:endParaRPr lang="en-US" altLang="en-US"/>
          </a:p>
        </p:txBody>
      </p:sp>
      <p:sp>
        <p:nvSpPr>
          <p:cNvPr id="12" name="Footer Placeholder 4">
            <a:extLst>
              <a:ext uri="{FF2B5EF4-FFF2-40B4-BE49-F238E27FC236}">
                <a16:creationId xmlns:a16="http://schemas.microsoft.com/office/drawing/2014/main" id="{490D48E0-D270-074D-89B4-339A859A332C}"/>
              </a:ext>
            </a:extLst>
          </p:cNvPr>
          <p:cNvSpPr>
            <a:spLocks noGrp="1"/>
          </p:cNvSpPr>
          <p:nvPr>
            <p:ph type="ftr" sz="quarter" idx="15"/>
          </p:nvPr>
        </p:nvSpPr>
        <p:spPr>
          <a:xfrm>
            <a:off x="12623800" y="9640888"/>
            <a:ext cx="5237163" cy="547687"/>
          </a:xfrm>
        </p:spPr>
        <p:txBody>
          <a:bodyPr/>
          <a:lstStyle>
            <a:lvl1pPr algn="r">
              <a:defRPr/>
            </a:lvl1pPr>
          </a:lstStyle>
          <a:p>
            <a:pPr>
              <a:defRPr/>
            </a:pPr>
            <a:endParaRPr lang="en-US"/>
          </a:p>
        </p:txBody>
      </p:sp>
    </p:spTree>
    <p:extLst>
      <p:ext uri="{BB962C8B-B14F-4D97-AF65-F5344CB8AC3E}">
        <p14:creationId xmlns:p14="http://schemas.microsoft.com/office/powerpoint/2010/main" val="2475599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525010" y="1569998"/>
            <a:ext cx="11190516" cy="2205718"/>
          </a:xfrm>
        </p:spPr>
        <p:txBody>
          <a:bodyPr>
            <a:normAutofit/>
          </a:bodyPr>
          <a:lstStyle>
            <a:lvl1pPr algn="r">
              <a:defRPr sz="9000">
                <a:solidFill>
                  <a:schemeClr val="tx1"/>
                </a:solidFill>
                <a:latin typeface="Raleway" pitchFamily="34" charset="0"/>
              </a:defRPr>
            </a:lvl1pPr>
          </a:lstStyle>
          <a:p>
            <a:endParaRPr lang="en-US" dirty="0"/>
          </a:p>
        </p:txBody>
      </p:sp>
      <p:sp>
        <p:nvSpPr>
          <p:cNvPr id="13" name="Text Placeholder 12"/>
          <p:cNvSpPr>
            <a:spLocks noGrp="1"/>
          </p:cNvSpPr>
          <p:nvPr>
            <p:ph type="body" sz="quarter" idx="13"/>
          </p:nvPr>
        </p:nvSpPr>
        <p:spPr>
          <a:xfrm>
            <a:off x="9953781" y="3932659"/>
            <a:ext cx="6775924" cy="4718711"/>
          </a:xfrm>
        </p:spPr>
        <p:txBody>
          <a:bodyPr>
            <a:normAutofit/>
          </a:bodyPr>
          <a:lstStyle>
            <a:lvl1pPr>
              <a:defRPr sz="1800">
                <a:latin typeface="Open Sans" pitchFamily="34" charset="0"/>
                <a:ea typeface="Open Sans" pitchFamily="34" charset="0"/>
                <a:cs typeface="Open Sans" pitchFamily="34" charset="0"/>
              </a:defRPr>
            </a:lvl1pPr>
            <a:lvl2pPr>
              <a:defRPr sz="1800">
                <a:latin typeface="Open Sans" pitchFamily="34" charset="0"/>
                <a:ea typeface="Open Sans" pitchFamily="34" charset="0"/>
                <a:cs typeface="Open Sans" pitchFamily="34" charset="0"/>
              </a:defRPr>
            </a:lvl2pPr>
            <a:lvl3pPr>
              <a:defRPr sz="1800">
                <a:latin typeface="Open Sans" pitchFamily="34" charset="0"/>
                <a:ea typeface="Open Sans" pitchFamily="34" charset="0"/>
                <a:cs typeface="Open Sans" pitchFamily="34" charset="0"/>
              </a:defRPr>
            </a:lvl3pPr>
            <a:lvl4pPr>
              <a:defRPr sz="1800">
                <a:latin typeface="Open Sans" pitchFamily="34" charset="0"/>
                <a:ea typeface="Open Sans" pitchFamily="34" charset="0"/>
                <a:cs typeface="Open Sans" pitchFamily="34" charset="0"/>
              </a:defRPr>
            </a:lvl4pPr>
            <a:lvl5pPr>
              <a:defRPr sz="1800">
                <a:latin typeface="Open Sans" pitchFamily="34" charset="0"/>
                <a:ea typeface="Open Sans" pitchFamily="34" charset="0"/>
                <a:cs typeface="Open Sans"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hart Placeholder 14"/>
          <p:cNvSpPr>
            <a:spLocks noGrp="1"/>
          </p:cNvSpPr>
          <p:nvPr>
            <p:ph type="chart" sz="quarter" idx="14"/>
          </p:nvPr>
        </p:nvSpPr>
        <p:spPr>
          <a:xfrm>
            <a:off x="1461193" y="3918366"/>
            <a:ext cx="8165490" cy="4733003"/>
          </a:xfrm>
        </p:spPr>
        <p:txBody>
          <a:bodyPr rtlCol="0">
            <a:normAutofit/>
          </a:bodyPr>
          <a:lstStyle>
            <a:lvl1pPr>
              <a:defRPr sz="2400">
                <a:latin typeface="Open Sans" pitchFamily="34" charset="0"/>
                <a:ea typeface="Open Sans" pitchFamily="34" charset="0"/>
                <a:cs typeface="Open Sans" pitchFamily="34" charset="0"/>
              </a:defRPr>
            </a:lvl1pPr>
          </a:lstStyle>
          <a:p>
            <a:pPr lvl="0"/>
            <a:endParaRPr lang="en-US" noProof="0" dirty="0"/>
          </a:p>
        </p:txBody>
      </p:sp>
      <p:sp>
        <p:nvSpPr>
          <p:cNvPr id="5" name="Date Placeholder 3">
            <a:extLst>
              <a:ext uri="{FF2B5EF4-FFF2-40B4-BE49-F238E27FC236}">
                <a16:creationId xmlns:a16="http://schemas.microsoft.com/office/drawing/2014/main" id="{FEA45746-F7B3-1C43-8510-3E8964EB1900}"/>
              </a:ext>
            </a:extLst>
          </p:cNvPr>
          <p:cNvSpPr>
            <a:spLocks noGrp="1"/>
          </p:cNvSpPr>
          <p:nvPr>
            <p:ph type="dt" sz="half" idx="15"/>
          </p:nvPr>
        </p:nvSpPr>
        <p:spPr/>
        <p:txBody>
          <a:bodyPr wrap="square" numCol="1" anchorCtr="0" compatLnSpc="1">
            <a:prstTxWarp prst="textNoShape">
              <a:avLst/>
            </a:prstTxWarp>
          </a:bodyPr>
          <a:lstStyle>
            <a:lvl1pPr defTabSz="1373188" fontAlgn="base">
              <a:spcBef>
                <a:spcPct val="0"/>
              </a:spcBef>
              <a:spcAft>
                <a:spcPct val="0"/>
              </a:spcAft>
              <a:defRPr>
                <a:solidFill>
                  <a:srgbClr val="898989"/>
                </a:solidFill>
                <a:ea typeface="ＭＳ Ｐゴシック" charset="-128"/>
              </a:defRPr>
            </a:lvl1pPr>
          </a:lstStyle>
          <a:p>
            <a:pPr>
              <a:defRPr/>
            </a:pPr>
            <a:fld id="{DDFBCF91-E019-7449-9904-069A4C4F30D2}" type="datetime1">
              <a:rPr lang="en-US" altLang="en-US"/>
              <a:pPr>
                <a:defRPr/>
              </a:pPr>
              <a:t>10/14/21</a:t>
            </a:fld>
            <a:endParaRPr lang="en-US" altLang="en-US"/>
          </a:p>
        </p:txBody>
      </p:sp>
      <p:sp>
        <p:nvSpPr>
          <p:cNvPr id="6" name="Footer Placeholder 4">
            <a:extLst>
              <a:ext uri="{FF2B5EF4-FFF2-40B4-BE49-F238E27FC236}">
                <a16:creationId xmlns:a16="http://schemas.microsoft.com/office/drawing/2014/main" id="{5C14C3D4-AFF4-D742-8C33-1ED783381954}"/>
              </a:ext>
            </a:extLst>
          </p:cNvPr>
          <p:cNvSpPr>
            <a:spLocks noGrp="1"/>
          </p:cNvSpPr>
          <p:nvPr>
            <p:ph type="ftr" sz="quarter" idx="16"/>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8743662-2939-1340-95BE-D94CF8C21BDB}"/>
              </a:ext>
            </a:extLst>
          </p:cNvPr>
          <p:cNvSpPr>
            <a:spLocks noGrp="1"/>
          </p:cNvSpPr>
          <p:nvPr>
            <p:ph type="sldNum" sz="quarter" idx="17"/>
          </p:nvPr>
        </p:nvSpPr>
        <p:spPr>
          <a:xfrm>
            <a:off x="13107988" y="9537700"/>
            <a:ext cx="4268787" cy="547688"/>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charset="0"/>
                <a:ea typeface="ＭＳ Ｐゴシック" charset="-128"/>
              </a:defRPr>
            </a:lvl1pPr>
          </a:lstStyle>
          <a:p>
            <a:pPr>
              <a:defRPr/>
            </a:pPr>
            <a:fld id="{1FB4AF22-6682-104A-B041-50FFEAFEDDB5}" type="slidenum">
              <a:rPr lang="en-US" altLang="en-US"/>
              <a:pPr>
                <a:defRPr/>
              </a:pPr>
              <a:t>‹#›</a:t>
            </a:fld>
            <a:endParaRPr lang="en-US" altLang="en-US"/>
          </a:p>
        </p:txBody>
      </p:sp>
    </p:spTree>
    <p:extLst>
      <p:ext uri="{BB962C8B-B14F-4D97-AF65-F5344CB8AC3E}">
        <p14:creationId xmlns:p14="http://schemas.microsoft.com/office/powerpoint/2010/main" val="41424533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A6EAD3-3B71-4540-9245-A5991D519BB7}"/>
              </a:ext>
            </a:extLst>
          </p:cNvPr>
          <p:cNvSpPr/>
          <p:nvPr/>
        </p:nvSpPr>
        <p:spPr>
          <a:xfrm>
            <a:off x="1317625" y="342900"/>
            <a:ext cx="16405225" cy="9520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63321" tIns="81660" rIns="163321" bIns="81660" anchor="ctr"/>
          <a:lstStyle/>
          <a:p>
            <a:pPr algn="ctr" defTabSz="1373883" eaLnBrk="1" fontAlgn="auto" hangingPunct="1">
              <a:spcBef>
                <a:spcPts val="0"/>
              </a:spcBef>
              <a:spcAft>
                <a:spcPts val="0"/>
              </a:spcAft>
              <a:defRPr/>
            </a:pPr>
            <a:endParaRPr/>
          </a:p>
        </p:txBody>
      </p:sp>
      <p:sp>
        <p:nvSpPr>
          <p:cNvPr id="5" name="TextBox 4">
            <a:extLst>
              <a:ext uri="{FF2B5EF4-FFF2-40B4-BE49-F238E27FC236}">
                <a16:creationId xmlns:a16="http://schemas.microsoft.com/office/drawing/2014/main" id="{DA7E756D-84F3-D84D-B590-818C4118D6E4}"/>
              </a:ext>
            </a:extLst>
          </p:cNvPr>
          <p:cNvSpPr txBox="1">
            <a:spLocks noChangeArrowheads="1"/>
          </p:cNvSpPr>
          <p:nvPr/>
        </p:nvSpPr>
        <p:spPr bwMode="auto">
          <a:xfrm>
            <a:off x="4008438" y="4667250"/>
            <a:ext cx="520700" cy="2185988"/>
          </a:xfrm>
          <a:prstGeom prst="rect">
            <a:avLst/>
          </a:prstGeom>
          <a:noFill/>
          <a:ln>
            <a:noFill/>
          </a:ln>
        </p:spPr>
        <p:txBody>
          <a:bodyPr lIns="0" tIns="0" rIns="0" bIns="0">
            <a:spAutoFit/>
          </a:bodyPr>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defTabSz="1373188" eaLnBrk="0" fontAlgn="base" hangingPunct="0">
              <a:spcBef>
                <a:spcPct val="0"/>
              </a:spcBef>
              <a:spcAft>
                <a:spcPct val="0"/>
              </a:spcAft>
              <a:defRPr sz="2900">
                <a:solidFill>
                  <a:schemeClr val="tx1"/>
                </a:solidFill>
                <a:latin typeface="Arial" charset="0"/>
                <a:ea typeface="ＭＳ Ｐゴシック" charset="0"/>
              </a:defRPr>
            </a:lvl6pPr>
            <a:lvl7pPr marL="2971800" indent="-228600" defTabSz="1373188" eaLnBrk="0" fontAlgn="base" hangingPunct="0">
              <a:spcBef>
                <a:spcPct val="0"/>
              </a:spcBef>
              <a:spcAft>
                <a:spcPct val="0"/>
              </a:spcAft>
              <a:defRPr sz="2900">
                <a:solidFill>
                  <a:schemeClr val="tx1"/>
                </a:solidFill>
                <a:latin typeface="Arial" charset="0"/>
                <a:ea typeface="ＭＳ Ｐゴシック" charset="0"/>
              </a:defRPr>
            </a:lvl7pPr>
            <a:lvl8pPr marL="3429000" indent="-228600" defTabSz="1373188" eaLnBrk="0" fontAlgn="base" hangingPunct="0">
              <a:spcBef>
                <a:spcPct val="0"/>
              </a:spcBef>
              <a:spcAft>
                <a:spcPct val="0"/>
              </a:spcAft>
              <a:defRPr sz="2900">
                <a:solidFill>
                  <a:schemeClr val="tx1"/>
                </a:solidFill>
                <a:latin typeface="Arial" charset="0"/>
                <a:ea typeface="ＭＳ Ｐゴシック" charset="0"/>
              </a:defRPr>
            </a:lvl8pPr>
            <a:lvl9pPr marL="3886200" indent="-228600" defTabSz="1373188"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defRPr/>
            </a:pPr>
            <a:r>
              <a:rPr lang="en-US" sz="7100" b="1">
                <a:solidFill>
                  <a:srgbClr val="B870B8"/>
                </a:solidFill>
                <a:latin typeface="Rockwell" charset="0"/>
              </a:rPr>
              <a:t>+</a:t>
            </a:r>
          </a:p>
        </p:txBody>
      </p:sp>
      <p:sp>
        <p:nvSpPr>
          <p:cNvPr id="6" name="Rectangle 5">
            <a:extLst>
              <a:ext uri="{FF2B5EF4-FFF2-40B4-BE49-F238E27FC236}">
                <a16:creationId xmlns:a16="http://schemas.microsoft.com/office/drawing/2014/main" id="{F12F80EB-E4B6-254A-8B2E-A8A3E1B3ACB2}"/>
              </a:ext>
            </a:extLst>
          </p:cNvPr>
          <p:cNvSpPr/>
          <p:nvPr/>
        </p:nvSpPr>
        <p:spPr>
          <a:xfrm>
            <a:off x="571500" y="342900"/>
            <a:ext cx="425450" cy="9520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63321" tIns="81660" rIns="163321" bIns="81660" anchor="ctr"/>
          <a:lstStyle/>
          <a:p>
            <a:pPr algn="ctr" defTabSz="1373883" eaLnBrk="1" fontAlgn="auto" hangingPunct="1">
              <a:spcBef>
                <a:spcPts val="0"/>
              </a:spcBef>
              <a:spcAft>
                <a:spcPts val="0"/>
              </a:spcAft>
              <a:defRPr/>
            </a:pPr>
            <a:endParaRPr/>
          </a:p>
        </p:txBody>
      </p:sp>
      <p:sp>
        <p:nvSpPr>
          <p:cNvPr id="2" name="Title 1"/>
          <p:cNvSpPr>
            <a:spLocks noGrp="1"/>
          </p:cNvSpPr>
          <p:nvPr>
            <p:ph type="title"/>
          </p:nvPr>
        </p:nvSpPr>
        <p:spPr>
          <a:xfrm>
            <a:off x="4572794" y="4687747"/>
            <a:ext cx="11279558" cy="2043743"/>
          </a:xfrm>
        </p:spPr>
        <p:txBody>
          <a:bodyPr anchor="b">
            <a:normAutofit/>
          </a:bodyPr>
          <a:lstStyle>
            <a:lvl1pPr algn="l">
              <a:defRPr sz="5700" b="0" cap="none"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4572794" y="6745782"/>
            <a:ext cx="11279558" cy="2250975"/>
          </a:xfrm>
        </p:spPr>
        <p:txBody>
          <a:bodyPr>
            <a:normAutofit/>
          </a:bodyPr>
          <a:lstStyle>
            <a:lvl1pPr marL="0" indent="0">
              <a:spcBef>
                <a:spcPts val="536"/>
              </a:spcBef>
              <a:buNone/>
              <a:defRPr sz="2500" cap="none" baseline="0">
                <a:solidFill>
                  <a:schemeClr val="bg1"/>
                </a:solidFill>
              </a:defRPr>
            </a:lvl1pPr>
            <a:lvl2pPr marL="816605" indent="0">
              <a:buNone/>
              <a:defRPr sz="3200">
                <a:solidFill>
                  <a:schemeClr val="tx1">
                    <a:tint val="75000"/>
                  </a:schemeClr>
                </a:solidFill>
              </a:defRPr>
            </a:lvl2pPr>
            <a:lvl3pPr marL="1633210" indent="0">
              <a:buNone/>
              <a:defRPr sz="2900">
                <a:solidFill>
                  <a:schemeClr val="tx1">
                    <a:tint val="75000"/>
                  </a:schemeClr>
                </a:solidFill>
              </a:defRPr>
            </a:lvl3pPr>
            <a:lvl4pPr marL="2449815" indent="0">
              <a:buNone/>
              <a:defRPr sz="2500">
                <a:solidFill>
                  <a:schemeClr val="tx1">
                    <a:tint val="75000"/>
                  </a:schemeClr>
                </a:solidFill>
              </a:defRPr>
            </a:lvl4pPr>
            <a:lvl5pPr marL="3266420" indent="0">
              <a:buNone/>
              <a:defRPr sz="2500">
                <a:solidFill>
                  <a:schemeClr val="tx1">
                    <a:tint val="75000"/>
                  </a:schemeClr>
                </a:solidFill>
              </a:defRPr>
            </a:lvl5pPr>
            <a:lvl6pPr marL="4083025" indent="0">
              <a:buNone/>
              <a:defRPr sz="2500">
                <a:solidFill>
                  <a:schemeClr val="tx1">
                    <a:tint val="75000"/>
                  </a:schemeClr>
                </a:solidFill>
              </a:defRPr>
            </a:lvl6pPr>
            <a:lvl7pPr marL="4899630" indent="0">
              <a:buNone/>
              <a:defRPr sz="2500">
                <a:solidFill>
                  <a:schemeClr val="tx1">
                    <a:tint val="75000"/>
                  </a:schemeClr>
                </a:solidFill>
              </a:defRPr>
            </a:lvl7pPr>
            <a:lvl8pPr marL="5716234" indent="0">
              <a:buNone/>
              <a:defRPr sz="2500">
                <a:solidFill>
                  <a:schemeClr val="tx1">
                    <a:tint val="75000"/>
                  </a:schemeClr>
                </a:solidFill>
              </a:defRPr>
            </a:lvl8pPr>
            <a:lvl9pPr marL="6532839" indent="0">
              <a:buNone/>
              <a:defRPr sz="25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07747B37-7691-A74D-AA35-B6972D764679}"/>
              </a:ext>
            </a:extLst>
          </p:cNvPr>
          <p:cNvSpPr>
            <a:spLocks noGrp="1"/>
          </p:cNvSpPr>
          <p:nvPr>
            <p:ph type="dt" sz="half" idx="10"/>
          </p:nvPr>
        </p:nvSpPr>
        <p:spPr>
          <a:xfrm>
            <a:off x="1317625" y="9375775"/>
            <a:ext cx="2949575" cy="547688"/>
          </a:xfrm>
        </p:spPr>
        <p:txBody>
          <a:bodyPr/>
          <a:lstStyle>
            <a:lvl1pPr algn="l">
              <a:defRPr>
                <a:solidFill>
                  <a:schemeClr val="bg1"/>
                </a:solidFill>
              </a:defRPr>
            </a:lvl1pPr>
          </a:lstStyle>
          <a:p>
            <a:pPr>
              <a:defRPr/>
            </a:pPr>
            <a:fld id="{83B17C6F-1245-8641-A505-9A7DCC6AAE09}" type="datetime1">
              <a:rPr lang="en-US" altLang="en-US"/>
              <a:pPr>
                <a:defRPr/>
              </a:pPr>
              <a:t>10/14/21</a:t>
            </a:fld>
            <a:endParaRPr lang="en-US" altLang="en-US"/>
          </a:p>
        </p:txBody>
      </p:sp>
      <p:sp>
        <p:nvSpPr>
          <p:cNvPr id="8" name="Footer Placeholder 4">
            <a:extLst>
              <a:ext uri="{FF2B5EF4-FFF2-40B4-BE49-F238E27FC236}">
                <a16:creationId xmlns:a16="http://schemas.microsoft.com/office/drawing/2014/main" id="{700CD1C3-5F94-5247-BF7E-5DBAACA4AE3E}"/>
              </a:ext>
            </a:extLst>
          </p:cNvPr>
          <p:cNvSpPr>
            <a:spLocks noGrp="1"/>
          </p:cNvSpPr>
          <p:nvPr>
            <p:ph type="ftr" sz="quarter" idx="11"/>
          </p:nvPr>
        </p:nvSpPr>
        <p:spPr>
          <a:xfrm>
            <a:off x="4573588" y="9375775"/>
            <a:ext cx="11279187" cy="547688"/>
          </a:xfrm>
        </p:spPr>
        <p:txBody>
          <a:bodyPr/>
          <a:lstStyle>
            <a:lvl1pPr>
              <a:defRPr>
                <a:solidFill>
                  <a:schemeClr val="bg1"/>
                </a:solidFill>
              </a:defRPr>
            </a:lvl1pPr>
          </a:lstStyle>
          <a:p>
            <a:pPr>
              <a:defRPr/>
            </a:pPr>
            <a:endParaRPr lang="en-US"/>
          </a:p>
        </p:txBody>
      </p:sp>
      <p:sp>
        <p:nvSpPr>
          <p:cNvPr id="9" name="Slide Number Placeholder 5">
            <a:extLst>
              <a:ext uri="{FF2B5EF4-FFF2-40B4-BE49-F238E27FC236}">
                <a16:creationId xmlns:a16="http://schemas.microsoft.com/office/drawing/2014/main" id="{2E23B9D1-F76E-384F-9586-95FD492F6B2D}"/>
              </a:ext>
            </a:extLst>
          </p:cNvPr>
          <p:cNvSpPr>
            <a:spLocks noGrp="1"/>
          </p:cNvSpPr>
          <p:nvPr>
            <p:ph type="sldNum" sz="quarter" idx="12"/>
          </p:nvPr>
        </p:nvSpPr>
        <p:spPr>
          <a:xfrm>
            <a:off x="16614775" y="9375775"/>
            <a:ext cx="1108075" cy="547688"/>
          </a:xfrm>
        </p:spPr>
        <p:txBody>
          <a:bodyPr/>
          <a:lstStyle>
            <a:lvl1pPr>
              <a:defRPr/>
            </a:lvl1pPr>
          </a:lstStyle>
          <a:p>
            <a:pPr>
              <a:defRPr/>
            </a:pPr>
            <a:fld id="{7FFC9A96-A1CA-DF42-9055-B0429E60313F}" type="slidenum">
              <a:rPr lang="en-US" altLang="en-US"/>
              <a:pPr>
                <a:defRPr/>
              </a:pPr>
              <a:t>‹#›</a:t>
            </a:fld>
            <a:endParaRPr lang="en-US" altLang="en-US"/>
          </a:p>
        </p:txBody>
      </p:sp>
    </p:spTree>
    <p:extLst>
      <p:ext uri="{BB962C8B-B14F-4D97-AF65-F5344CB8AC3E}">
        <p14:creationId xmlns:p14="http://schemas.microsoft.com/office/powerpoint/2010/main" val="8525323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370F3DB-006B-2E4A-91A4-A82F53EC6E4D}"/>
              </a:ext>
            </a:extLst>
          </p:cNvPr>
          <p:cNvSpPr/>
          <p:nvPr/>
        </p:nvSpPr>
        <p:spPr>
          <a:xfrm>
            <a:off x="16424275" y="423863"/>
            <a:ext cx="1284288" cy="24018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63321" tIns="81660" rIns="163321" bIns="81660" anchor="ctr"/>
          <a:lstStyle/>
          <a:p>
            <a:pPr algn="ctr" defTabSz="1373883" eaLnBrk="1" fontAlgn="auto" hangingPunct="1">
              <a:spcBef>
                <a:spcPts val="0"/>
              </a:spcBef>
              <a:spcAft>
                <a:spcPts val="0"/>
              </a:spcAft>
              <a:defRPr/>
            </a:pPr>
            <a:endParaRPr/>
          </a:p>
        </p:txBody>
      </p:sp>
      <p:sp>
        <p:nvSpPr>
          <p:cNvPr id="6" name="Rectangle 5">
            <a:extLst>
              <a:ext uri="{FF2B5EF4-FFF2-40B4-BE49-F238E27FC236}">
                <a16:creationId xmlns:a16="http://schemas.microsoft.com/office/drawing/2014/main" id="{A30E9504-2774-1944-A598-5EF05D743391}"/>
              </a:ext>
            </a:extLst>
          </p:cNvPr>
          <p:cNvSpPr/>
          <p:nvPr/>
        </p:nvSpPr>
        <p:spPr>
          <a:xfrm>
            <a:off x="16138525" y="423863"/>
            <a:ext cx="184150" cy="24018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63321" tIns="81660" rIns="163321" bIns="81660" anchor="ctr"/>
          <a:lstStyle/>
          <a:p>
            <a:pPr algn="ctr" defTabSz="1373883" eaLnBrk="1" fontAlgn="auto" hangingPunct="1">
              <a:spcBef>
                <a:spcPts val="0"/>
              </a:spcBef>
              <a:spcAft>
                <a:spcPts val="0"/>
              </a:spcAft>
              <a:defRPr/>
            </a:pPr>
            <a:endParaRPr/>
          </a:p>
        </p:txBody>
      </p:sp>
      <p:sp>
        <p:nvSpPr>
          <p:cNvPr id="7" name="TextBox 6">
            <a:extLst>
              <a:ext uri="{FF2B5EF4-FFF2-40B4-BE49-F238E27FC236}">
                <a16:creationId xmlns:a16="http://schemas.microsoft.com/office/drawing/2014/main" id="{67D6A149-46EB-4A41-ACCA-6A0476141B04}"/>
              </a:ext>
            </a:extLst>
          </p:cNvPr>
          <p:cNvSpPr txBox="1">
            <a:spLocks noChangeArrowheads="1"/>
          </p:cNvSpPr>
          <p:nvPr/>
        </p:nvSpPr>
        <p:spPr bwMode="auto">
          <a:xfrm>
            <a:off x="446088" y="342900"/>
            <a:ext cx="522287" cy="1970088"/>
          </a:xfrm>
          <a:prstGeom prst="rect">
            <a:avLst/>
          </a:prstGeom>
          <a:noFill/>
          <a:ln>
            <a:noFill/>
          </a:ln>
        </p:spPr>
        <p:txBody>
          <a:bodyPr lIns="0" tIns="0" rIns="0" bIns="0">
            <a:spAutoFit/>
          </a:bodyPr>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defTabSz="1373188" eaLnBrk="0" fontAlgn="base" hangingPunct="0">
              <a:spcBef>
                <a:spcPct val="0"/>
              </a:spcBef>
              <a:spcAft>
                <a:spcPct val="0"/>
              </a:spcAft>
              <a:defRPr sz="2900">
                <a:solidFill>
                  <a:schemeClr val="tx1"/>
                </a:solidFill>
                <a:latin typeface="Arial" charset="0"/>
                <a:ea typeface="ＭＳ Ｐゴシック" charset="0"/>
              </a:defRPr>
            </a:lvl6pPr>
            <a:lvl7pPr marL="2971800" indent="-228600" defTabSz="1373188" eaLnBrk="0" fontAlgn="base" hangingPunct="0">
              <a:spcBef>
                <a:spcPct val="0"/>
              </a:spcBef>
              <a:spcAft>
                <a:spcPct val="0"/>
              </a:spcAft>
              <a:defRPr sz="2900">
                <a:solidFill>
                  <a:schemeClr val="tx1"/>
                </a:solidFill>
                <a:latin typeface="Arial" charset="0"/>
                <a:ea typeface="ＭＳ Ｐゴシック" charset="0"/>
              </a:defRPr>
            </a:lvl7pPr>
            <a:lvl8pPr marL="3429000" indent="-228600" defTabSz="1373188" eaLnBrk="0" fontAlgn="base" hangingPunct="0">
              <a:spcBef>
                <a:spcPct val="0"/>
              </a:spcBef>
              <a:spcAft>
                <a:spcPct val="0"/>
              </a:spcAft>
              <a:defRPr sz="2900">
                <a:solidFill>
                  <a:schemeClr val="tx1"/>
                </a:solidFill>
                <a:latin typeface="Arial" charset="0"/>
                <a:ea typeface="ＭＳ Ｐゴシック" charset="0"/>
              </a:defRPr>
            </a:lvl8pPr>
            <a:lvl9pPr marL="3886200" indent="-228600" defTabSz="1373188"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defRPr/>
            </a:pPr>
            <a:r>
              <a:rPr lang="en-US" sz="6400" b="1">
                <a:solidFill>
                  <a:srgbClr val="B870B8"/>
                </a:solidFill>
                <a:latin typeface="Rockwell" charset="0"/>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997209" y="2979864"/>
            <a:ext cx="7316470" cy="6212217"/>
          </a:xfrm>
        </p:spPr>
        <p:txBody>
          <a:bodyPr>
            <a:normAutofit/>
          </a:bodyPr>
          <a:lstStyle>
            <a:lvl1pPr>
              <a:defRPr sz="3200"/>
            </a:lvl1pPr>
            <a:lvl2pPr>
              <a:defRPr sz="3200"/>
            </a:lvl2pPr>
            <a:lvl3pPr>
              <a:defRPr sz="32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8801284" y="2979864"/>
            <a:ext cx="7316470" cy="6212217"/>
          </a:xfrm>
        </p:spPr>
        <p:txBody>
          <a:bodyPr>
            <a:normAutofit/>
          </a:bodyPr>
          <a:lstStyle>
            <a:lvl1pPr>
              <a:defRPr sz="3200"/>
            </a:lvl1pPr>
            <a:lvl2pPr>
              <a:defRPr sz="3200"/>
            </a:lvl2pPr>
            <a:lvl3pPr>
              <a:defRPr sz="32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Date Placeholder 4">
            <a:extLst>
              <a:ext uri="{FF2B5EF4-FFF2-40B4-BE49-F238E27FC236}">
                <a16:creationId xmlns:a16="http://schemas.microsoft.com/office/drawing/2014/main" id="{84EF63A1-A093-CF43-98BB-8544F53C82B0}"/>
              </a:ext>
            </a:extLst>
          </p:cNvPr>
          <p:cNvSpPr>
            <a:spLocks noGrp="1"/>
          </p:cNvSpPr>
          <p:nvPr>
            <p:ph type="dt" sz="half" idx="10"/>
          </p:nvPr>
        </p:nvSpPr>
        <p:spPr/>
        <p:txBody>
          <a:bodyPr/>
          <a:lstStyle>
            <a:lvl1pPr>
              <a:defRPr/>
            </a:lvl1pPr>
          </a:lstStyle>
          <a:p>
            <a:pPr>
              <a:defRPr/>
            </a:pPr>
            <a:fld id="{BF7D92F7-31A7-4E46-957B-DE5709C4933F}" type="datetime1">
              <a:rPr lang="en-US" altLang="en-US"/>
              <a:pPr>
                <a:defRPr/>
              </a:pPr>
              <a:t>10/14/21</a:t>
            </a:fld>
            <a:endParaRPr lang="en-US" altLang="en-US"/>
          </a:p>
        </p:txBody>
      </p:sp>
      <p:sp>
        <p:nvSpPr>
          <p:cNvPr id="9" name="Footer Placeholder 5">
            <a:extLst>
              <a:ext uri="{FF2B5EF4-FFF2-40B4-BE49-F238E27FC236}">
                <a16:creationId xmlns:a16="http://schemas.microsoft.com/office/drawing/2014/main" id="{6FA0F47A-77D9-6D44-88B4-28EB0D372104}"/>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EC49ABD4-7708-AD46-9057-EB039B199369}"/>
              </a:ext>
            </a:extLst>
          </p:cNvPr>
          <p:cNvSpPr>
            <a:spLocks noGrp="1"/>
          </p:cNvSpPr>
          <p:nvPr>
            <p:ph type="sldNum" sz="quarter" idx="12"/>
          </p:nvPr>
        </p:nvSpPr>
        <p:spPr/>
        <p:txBody>
          <a:bodyPr/>
          <a:lstStyle>
            <a:lvl1pPr>
              <a:defRPr/>
            </a:lvl1pPr>
          </a:lstStyle>
          <a:p>
            <a:pPr>
              <a:defRPr/>
            </a:pPr>
            <a:fld id="{400F38E8-FC49-EA4A-9349-A30BA2356A5F}" type="slidenum">
              <a:rPr lang="en-US" altLang="en-US"/>
              <a:pPr>
                <a:defRPr/>
              </a:pPr>
              <a:t>‹#›</a:t>
            </a:fld>
            <a:endParaRPr lang="en-US" altLang="en-US"/>
          </a:p>
        </p:txBody>
      </p:sp>
    </p:spTree>
    <p:extLst>
      <p:ext uri="{BB962C8B-B14F-4D97-AF65-F5344CB8AC3E}">
        <p14:creationId xmlns:p14="http://schemas.microsoft.com/office/powerpoint/2010/main" val="25296756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D206CC4-DF33-8041-A2E2-0AFB951ECC44}"/>
              </a:ext>
            </a:extLst>
          </p:cNvPr>
          <p:cNvSpPr/>
          <p:nvPr/>
        </p:nvSpPr>
        <p:spPr>
          <a:xfrm>
            <a:off x="16336963" y="423863"/>
            <a:ext cx="1371600" cy="24018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63321" tIns="81660" rIns="163321" bIns="81660" anchor="ctr"/>
          <a:lstStyle/>
          <a:p>
            <a:pPr algn="ctr" defTabSz="1373883" eaLnBrk="1" fontAlgn="auto" hangingPunct="1">
              <a:spcBef>
                <a:spcPts val="0"/>
              </a:spcBef>
              <a:spcAft>
                <a:spcPts val="0"/>
              </a:spcAft>
              <a:defRPr/>
            </a:pPr>
            <a:endParaRPr/>
          </a:p>
        </p:txBody>
      </p:sp>
      <p:sp>
        <p:nvSpPr>
          <p:cNvPr id="8" name="TextBox 7">
            <a:extLst>
              <a:ext uri="{FF2B5EF4-FFF2-40B4-BE49-F238E27FC236}">
                <a16:creationId xmlns:a16="http://schemas.microsoft.com/office/drawing/2014/main" id="{78FB77A1-962C-2B47-840C-EBF059459922}"/>
              </a:ext>
            </a:extLst>
          </p:cNvPr>
          <p:cNvSpPr txBox="1">
            <a:spLocks noChangeArrowheads="1"/>
          </p:cNvSpPr>
          <p:nvPr/>
        </p:nvSpPr>
        <p:spPr bwMode="auto">
          <a:xfrm>
            <a:off x="446088" y="342900"/>
            <a:ext cx="522287" cy="1970088"/>
          </a:xfrm>
          <a:prstGeom prst="rect">
            <a:avLst/>
          </a:prstGeom>
          <a:noFill/>
          <a:ln>
            <a:noFill/>
          </a:ln>
        </p:spPr>
        <p:txBody>
          <a:bodyPr lIns="0" tIns="0" rIns="0" bIns="0">
            <a:spAutoFit/>
          </a:bodyPr>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defTabSz="1373188" eaLnBrk="0" fontAlgn="base" hangingPunct="0">
              <a:spcBef>
                <a:spcPct val="0"/>
              </a:spcBef>
              <a:spcAft>
                <a:spcPct val="0"/>
              </a:spcAft>
              <a:defRPr sz="2900">
                <a:solidFill>
                  <a:schemeClr val="tx1"/>
                </a:solidFill>
                <a:latin typeface="Arial" charset="0"/>
                <a:ea typeface="ＭＳ Ｐゴシック" charset="0"/>
              </a:defRPr>
            </a:lvl6pPr>
            <a:lvl7pPr marL="2971800" indent="-228600" defTabSz="1373188" eaLnBrk="0" fontAlgn="base" hangingPunct="0">
              <a:spcBef>
                <a:spcPct val="0"/>
              </a:spcBef>
              <a:spcAft>
                <a:spcPct val="0"/>
              </a:spcAft>
              <a:defRPr sz="2900">
                <a:solidFill>
                  <a:schemeClr val="tx1"/>
                </a:solidFill>
                <a:latin typeface="Arial" charset="0"/>
                <a:ea typeface="ＭＳ Ｐゴシック" charset="0"/>
              </a:defRPr>
            </a:lvl7pPr>
            <a:lvl8pPr marL="3429000" indent="-228600" defTabSz="1373188" eaLnBrk="0" fontAlgn="base" hangingPunct="0">
              <a:spcBef>
                <a:spcPct val="0"/>
              </a:spcBef>
              <a:spcAft>
                <a:spcPct val="0"/>
              </a:spcAft>
              <a:defRPr sz="2900">
                <a:solidFill>
                  <a:schemeClr val="tx1"/>
                </a:solidFill>
                <a:latin typeface="Arial" charset="0"/>
                <a:ea typeface="ＭＳ Ｐゴシック" charset="0"/>
              </a:defRPr>
            </a:lvl8pPr>
            <a:lvl9pPr marL="3886200" indent="-228600" defTabSz="1373188"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defRPr/>
            </a:pPr>
            <a:r>
              <a:rPr lang="en-US" sz="6400" b="1">
                <a:solidFill>
                  <a:srgbClr val="B870B8"/>
                </a:solidFill>
                <a:latin typeface="Rockwell" charset="0"/>
              </a:rPr>
              <a:t>+</a:t>
            </a:r>
          </a:p>
        </p:txBody>
      </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4" name="Content Placeholder 3"/>
          <p:cNvSpPr>
            <a:spLocks noGrp="1"/>
          </p:cNvSpPr>
          <p:nvPr>
            <p:ph sz="half" idx="2"/>
          </p:nvPr>
        </p:nvSpPr>
        <p:spPr>
          <a:xfrm>
            <a:off x="995255" y="3672181"/>
            <a:ext cx="7316470" cy="5519899"/>
          </a:xfrm>
        </p:spPr>
        <p:txBody>
          <a:bodyPr>
            <a:normAutofit/>
          </a:bodyPr>
          <a:lstStyle>
            <a:lvl1pPr>
              <a:defRPr sz="3200"/>
            </a:lvl1pPr>
            <a:lvl2pPr>
              <a:defRPr sz="3200"/>
            </a:lvl2pPr>
            <a:lvl3pPr>
              <a:defRPr sz="3200"/>
            </a:lvl3pPr>
            <a:lvl4pPr>
              <a:defRPr sz="3200"/>
            </a:lvl4pPr>
            <a:lvl5pPr>
              <a:defRPr sz="32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Content Placeholder 5"/>
          <p:cNvSpPr>
            <a:spLocks noGrp="1"/>
          </p:cNvSpPr>
          <p:nvPr>
            <p:ph sz="quarter" idx="4"/>
          </p:nvPr>
        </p:nvSpPr>
        <p:spPr>
          <a:xfrm>
            <a:off x="8801284" y="3672181"/>
            <a:ext cx="7316470" cy="5519899"/>
          </a:xfrm>
        </p:spPr>
        <p:txBody>
          <a:bodyPr>
            <a:normAutofit/>
          </a:bodyPr>
          <a:lstStyle>
            <a:lvl1pPr>
              <a:defRPr sz="3200"/>
            </a:lvl1pPr>
            <a:lvl2pPr>
              <a:defRPr sz="3200"/>
            </a:lvl2pPr>
            <a:lvl3pPr>
              <a:defRPr sz="3200"/>
            </a:lvl3pPr>
            <a:lvl4pPr>
              <a:defRPr sz="3200"/>
            </a:lvl4pPr>
            <a:lvl5pPr>
              <a:defRPr sz="32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Text Placeholder 2"/>
          <p:cNvSpPr>
            <a:spLocks noGrp="1"/>
          </p:cNvSpPr>
          <p:nvPr>
            <p:ph type="body" idx="1"/>
          </p:nvPr>
        </p:nvSpPr>
        <p:spPr>
          <a:xfrm>
            <a:off x="995255" y="3107230"/>
            <a:ext cx="7316470" cy="484243"/>
          </a:xfrm>
          <a:prstGeom prst="rect">
            <a:avLst/>
          </a:prstGeom>
          <a:solidFill>
            <a:schemeClr val="accent3"/>
          </a:solidFill>
        </p:spPr>
        <p:txBody>
          <a:bodyPr tIns="0" bIns="0" anchor="ctr">
            <a:noAutofit/>
          </a:bodyPr>
          <a:lstStyle>
            <a:lvl1pPr marL="0" indent="0" algn="ctr">
              <a:spcBef>
                <a:spcPts val="0"/>
              </a:spcBef>
              <a:buNone/>
              <a:defRPr sz="3200" b="0">
                <a:solidFill>
                  <a:schemeClr val="bg1"/>
                </a:solidFill>
              </a:defRPr>
            </a:lvl1pPr>
            <a:lvl2pPr marL="816605" indent="0">
              <a:buNone/>
              <a:defRPr sz="3600" b="1"/>
            </a:lvl2pPr>
            <a:lvl3pPr marL="1633210" indent="0">
              <a:buNone/>
              <a:defRPr sz="3200" b="1"/>
            </a:lvl3pPr>
            <a:lvl4pPr marL="2449815" indent="0">
              <a:buNone/>
              <a:defRPr sz="2900" b="1"/>
            </a:lvl4pPr>
            <a:lvl5pPr marL="3266420" indent="0">
              <a:buNone/>
              <a:defRPr sz="2900" b="1"/>
            </a:lvl5pPr>
            <a:lvl6pPr marL="4083025" indent="0">
              <a:buNone/>
              <a:defRPr sz="2900" b="1"/>
            </a:lvl6pPr>
            <a:lvl7pPr marL="4899630" indent="0">
              <a:buNone/>
              <a:defRPr sz="2900" b="1"/>
            </a:lvl7pPr>
            <a:lvl8pPr marL="5716234" indent="0">
              <a:buNone/>
              <a:defRPr sz="2900" b="1"/>
            </a:lvl8pPr>
            <a:lvl9pPr marL="6532839" indent="0">
              <a:buNone/>
              <a:defRPr sz="2900" b="1"/>
            </a:lvl9pPr>
          </a:lstStyle>
          <a:p>
            <a:pPr lvl="0"/>
            <a:r>
              <a:rPr lang="en-US"/>
              <a:t>Click to edit Master text styles</a:t>
            </a:r>
          </a:p>
        </p:txBody>
      </p:sp>
      <p:sp>
        <p:nvSpPr>
          <p:cNvPr id="5" name="Text Placeholder 4"/>
          <p:cNvSpPr>
            <a:spLocks noGrp="1"/>
          </p:cNvSpPr>
          <p:nvPr>
            <p:ph type="body" sz="quarter" idx="3"/>
          </p:nvPr>
        </p:nvSpPr>
        <p:spPr>
          <a:xfrm>
            <a:off x="8801284" y="3107230"/>
            <a:ext cx="7316470" cy="484243"/>
          </a:xfrm>
          <a:prstGeom prst="rect">
            <a:avLst/>
          </a:prstGeom>
          <a:solidFill>
            <a:schemeClr val="accent3">
              <a:lumMod val="60000"/>
              <a:lumOff val="40000"/>
            </a:schemeClr>
          </a:solidFill>
        </p:spPr>
        <p:txBody>
          <a:bodyPr tIns="0" bIns="0" anchor="ctr">
            <a:noAutofit/>
          </a:bodyPr>
          <a:lstStyle>
            <a:lvl1pPr marL="0" indent="0" algn="ctr">
              <a:spcBef>
                <a:spcPts val="0"/>
              </a:spcBef>
              <a:buNone/>
              <a:defRPr sz="3200" b="0">
                <a:solidFill>
                  <a:schemeClr val="bg1"/>
                </a:solidFill>
              </a:defRPr>
            </a:lvl1pPr>
            <a:lvl2pPr marL="816605" indent="0">
              <a:buNone/>
              <a:defRPr sz="3600" b="1"/>
            </a:lvl2pPr>
            <a:lvl3pPr marL="1633210" indent="0">
              <a:buNone/>
              <a:defRPr sz="3200" b="1"/>
            </a:lvl3pPr>
            <a:lvl4pPr marL="2449815" indent="0">
              <a:buNone/>
              <a:defRPr sz="2900" b="1"/>
            </a:lvl4pPr>
            <a:lvl5pPr marL="3266420" indent="0">
              <a:buNone/>
              <a:defRPr sz="2900" b="1"/>
            </a:lvl5pPr>
            <a:lvl6pPr marL="4083025" indent="0">
              <a:buNone/>
              <a:defRPr sz="2900" b="1"/>
            </a:lvl6pPr>
            <a:lvl7pPr marL="4899630" indent="0">
              <a:buNone/>
              <a:defRPr sz="2900" b="1"/>
            </a:lvl7pPr>
            <a:lvl8pPr marL="5716234" indent="0">
              <a:buNone/>
              <a:defRPr sz="2900" b="1"/>
            </a:lvl8pPr>
            <a:lvl9pPr marL="6532839" indent="0">
              <a:buNone/>
              <a:defRPr sz="2900" b="1"/>
            </a:lvl9pPr>
          </a:lstStyle>
          <a:p>
            <a:pPr lvl="0"/>
            <a:r>
              <a:rPr lang="en-US"/>
              <a:t>Click to edit Master text styles</a:t>
            </a:r>
          </a:p>
        </p:txBody>
      </p:sp>
      <p:sp>
        <p:nvSpPr>
          <p:cNvPr id="9" name="Date Placeholder 6">
            <a:extLst>
              <a:ext uri="{FF2B5EF4-FFF2-40B4-BE49-F238E27FC236}">
                <a16:creationId xmlns:a16="http://schemas.microsoft.com/office/drawing/2014/main" id="{4CA463B6-2D18-9848-8B81-3DEAF034FAF8}"/>
              </a:ext>
            </a:extLst>
          </p:cNvPr>
          <p:cNvSpPr>
            <a:spLocks noGrp="1"/>
          </p:cNvSpPr>
          <p:nvPr>
            <p:ph type="dt" sz="half" idx="10"/>
          </p:nvPr>
        </p:nvSpPr>
        <p:spPr/>
        <p:txBody>
          <a:bodyPr/>
          <a:lstStyle>
            <a:lvl1pPr>
              <a:defRPr/>
            </a:lvl1pPr>
          </a:lstStyle>
          <a:p>
            <a:pPr>
              <a:defRPr/>
            </a:pPr>
            <a:fld id="{79B29409-8213-7F47-AAE4-FB2D91D48F3B}" type="datetime1">
              <a:rPr lang="en-US" altLang="en-US"/>
              <a:pPr>
                <a:defRPr/>
              </a:pPr>
              <a:t>10/14/21</a:t>
            </a:fld>
            <a:endParaRPr lang="en-US" altLang="en-US"/>
          </a:p>
        </p:txBody>
      </p:sp>
      <p:sp>
        <p:nvSpPr>
          <p:cNvPr id="10" name="Footer Placeholder 7">
            <a:extLst>
              <a:ext uri="{FF2B5EF4-FFF2-40B4-BE49-F238E27FC236}">
                <a16:creationId xmlns:a16="http://schemas.microsoft.com/office/drawing/2014/main" id="{D4E6F66E-5D19-DC4B-BA46-DD5621E9708E}"/>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8">
            <a:extLst>
              <a:ext uri="{FF2B5EF4-FFF2-40B4-BE49-F238E27FC236}">
                <a16:creationId xmlns:a16="http://schemas.microsoft.com/office/drawing/2014/main" id="{1D92ACFE-7798-9A4F-8F27-82D89393C086}"/>
              </a:ext>
            </a:extLst>
          </p:cNvPr>
          <p:cNvSpPr>
            <a:spLocks noGrp="1"/>
          </p:cNvSpPr>
          <p:nvPr>
            <p:ph type="sldNum" sz="quarter" idx="12"/>
          </p:nvPr>
        </p:nvSpPr>
        <p:spPr/>
        <p:txBody>
          <a:bodyPr/>
          <a:lstStyle>
            <a:lvl1pPr>
              <a:defRPr/>
            </a:lvl1pPr>
          </a:lstStyle>
          <a:p>
            <a:pPr>
              <a:defRPr/>
            </a:pPr>
            <a:fld id="{E64FF690-59EB-0C45-9B9E-D8010297BDB3}" type="slidenum">
              <a:rPr lang="en-US" altLang="en-US"/>
              <a:pPr>
                <a:defRPr/>
              </a:pPr>
              <a:t>‹#›</a:t>
            </a:fld>
            <a:endParaRPr lang="en-US" altLang="en-US"/>
          </a:p>
        </p:txBody>
      </p:sp>
    </p:spTree>
    <p:extLst>
      <p:ext uri="{BB962C8B-B14F-4D97-AF65-F5344CB8AC3E}">
        <p14:creationId xmlns:p14="http://schemas.microsoft.com/office/powerpoint/2010/main" val="13986484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A5F3952-E879-C847-9E1C-F7C5982457B9}"/>
              </a:ext>
            </a:extLst>
          </p:cNvPr>
          <p:cNvSpPr txBox="1">
            <a:spLocks noChangeArrowheads="1"/>
          </p:cNvSpPr>
          <p:nvPr/>
        </p:nvSpPr>
        <p:spPr bwMode="auto">
          <a:xfrm>
            <a:off x="446088" y="342900"/>
            <a:ext cx="522287" cy="1970088"/>
          </a:xfrm>
          <a:prstGeom prst="rect">
            <a:avLst/>
          </a:prstGeom>
          <a:noFill/>
          <a:ln>
            <a:noFill/>
          </a:ln>
        </p:spPr>
        <p:txBody>
          <a:bodyPr lIns="0" tIns="0" rIns="0" bIns="0">
            <a:spAutoFit/>
          </a:bodyPr>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defTabSz="1373188" eaLnBrk="0" fontAlgn="base" hangingPunct="0">
              <a:spcBef>
                <a:spcPct val="0"/>
              </a:spcBef>
              <a:spcAft>
                <a:spcPct val="0"/>
              </a:spcAft>
              <a:defRPr sz="2900">
                <a:solidFill>
                  <a:schemeClr val="tx1"/>
                </a:solidFill>
                <a:latin typeface="Arial" charset="0"/>
                <a:ea typeface="ＭＳ Ｐゴシック" charset="0"/>
              </a:defRPr>
            </a:lvl6pPr>
            <a:lvl7pPr marL="2971800" indent="-228600" defTabSz="1373188" eaLnBrk="0" fontAlgn="base" hangingPunct="0">
              <a:spcBef>
                <a:spcPct val="0"/>
              </a:spcBef>
              <a:spcAft>
                <a:spcPct val="0"/>
              </a:spcAft>
              <a:defRPr sz="2900">
                <a:solidFill>
                  <a:schemeClr val="tx1"/>
                </a:solidFill>
                <a:latin typeface="Arial" charset="0"/>
                <a:ea typeface="ＭＳ Ｐゴシック" charset="0"/>
              </a:defRPr>
            </a:lvl7pPr>
            <a:lvl8pPr marL="3429000" indent="-228600" defTabSz="1373188" eaLnBrk="0" fontAlgn="base" hangingPunct="0">
              <a:spcBef>
                <a:spcPct val="0"/>
              </a:spcBef>
              <a:spcAft>
                <a:spcPct val="0"/>
              </a:spcAft>
              <a:defRPr sz="2900">
                <a:solidFill>
                  <a:schemeClr val="tx1"/>
                </a:solidFill>
                <a:latin typeface="Arial" charset="0"/>
                <a:ea typeface="ＭＳ Ｐゴシック" charset="0"/>
              </a:defRPr>
            </a:lvl8pPr>
            <a:lvl9pPr marL="3886200" indent="-228600" defTabSz="1373188"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defRPr/>
            </a:pPr>
            <a:r>
              <a:rPr lang="en-US" sz="6400" b="1">
                <a:solidFill>
                  <a:srgbClr val="B870B8"/>
                </a:solidFill>
                <a:latin typeface="Rockwell" charset="0"/>
              </a:rPr>
              <a:t>+</a:t>
            </a:r>
          </a:p>
        </p:txBody>
      </p:sp>
      <p:sp>
        <p:nvSpPr>
          <p:cNvPr id="6" name="Rectangle 5">
            <a:extLst>
              <a:ext uri="{FF2B5EF4-FFF2-40B4-BE49-F238E27FC236}">
                <a16:creationId xmlns:a16="http://schemas.microsoft.com/office/drawing/2014/main" id="{CA268CD5-43EE-0047-8511-41747270B6D9}"/>
              </a:ext>
            </a:extLst>
          </p:cNvPr>
          <p:cNvSpPr/>
          <p:nvPr/>
        </p:nvSpPr>
        <p:spPr>
          <a:xfrm>
            <a:off x="16336963" y="423863"/>
            <a:ext cx="1371600" cy="24018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63321" tIns="81660" rIns="163321" bIns="81660" anchor="ctr"/>
          <a:lstStyle/>
          <a:p>
            <a:pPr algn="ctr" defTabSz="1373883" eaLnBrk="1" fontAlgn="auto" hangingPunct="1">
              <a:spcBef>
                <a:spcPts val="0"/>
              </a:spcBef>
              <a:spcAft>
                <a:spcPts val="0"/>
              </a:spcAft>
              <a:defRPr/>
            </a:pPr>
            <a:endParaRP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997208" y="2979864"/>
            <a:ext cx="15140942" cy="2949850"/>
          </a:xfrm>
        </p:spPr>
        <p:txBody>
          <a:bodyPr>
            <a:normAutofit/>
          </a:bodyPr>
          <a:lstStyle>
            <a:lvl1pPr>
              <a:defRPr sz="3200"/>
            </a:lvl1pPr>
            <a:lvl2pPr>
              <a:defRPr sz="3200"/>
            </a:lvl2pPr>
            <a:lvl3pPr>
              <a:defRPr sz="32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 name="Content Placeholder 2"/>
          <p:cNvSpPr>
            <a:spLocks noGrp="1"/>
          </p:cNvSpPr>
          <p:nvPr>
            <p:ph sz="half" idx="14"/>
          </p:nvPr>
        </p:nvSpPr>
        <p:spPr>
          <a:xfrm>
            <a:off x="997208" y="6249376"/>
            <a:ext cx="15140942" cy="2949850"/>
          </a:xfrm>
        </p:spPr>
        <p:txBody>
          <a:bodyPr>
            <a:normAutofit/>
          </a:bodyPr>
          <a:lstStyle>
            <a:lvl1pPr>
              <a:defRPr sz="3200"/>
            </a:lvl1pPr>
            <a:lvl2pPr>
              <a:defRPr sz="3200"/>
            </a:lvl2pPr>
            <a:lvl3pPr>
              <a:defRPr sz="32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4">
            <a:extLst>
              <a:ext uri="{FF2B5EF4-FFF2-40B4-BE49-F238E27FC236}">
                <a16:creationId xmlns:a16="http://schemas.microsoft.com/office/drawing/2014/main" id="{7B42FC51-0597-E44C-AF28-F17F6B8C6EA1}"/>
              </a:ext>
            </a:extLst>
          </p:cNvPr>
          <p:cNvSpPr>
            <a:spLocks noGrp="1"/>
          </p:cNvSpPr>
          <p:nvPr>
            <p:ph type="dt" sz="half" idx="15"/>
          </p:nvPr>
        </p:nvSpPr>
        <p:spPr/>
        <p:txBody>
          <a:bodyPr/>
          <a:lstStyle>
            <a:lvl1pPr>
              <a:defRPr/>
            </a:lvl1pPr>
          </a:lstStyle>
          <a:p>
            <a:pPr>
              <a:defRPr/>
            </a:pPr>
            <a:fld id="{109627F6-8F40-B740-A2B7-AB6FA0D55B30}" type="datetime1">
              <a:rPr lang="en-US" altLang="en-US"/>
              <a:pPr>
                <a:defRPr/>
              </a:pPr>
              <a:t>10/14/21</a:t>
            </a:fld>
            <a:endParaRPr lang="en-US" altLang="en-US"/>
          </a:p>
        </p:txBody>
      </p:sp>
      <p:sp>
        <p:nvSpPr>
          <p:cNvPr id="8" name="Footer Placeholder 5">
            <a:extLst>
              <a:ext uri="{FF2B5EF4-FFF2-40B4-BE49-F238E27FC236}">
                <a16:creationId xmlns:a16="http://schemas.microsoft.com/office/drawing/2014/main" id="{21D2C31B-6C6F-6047-9BB3-1B1D619EF053}"/>
              </a:ext>
            </a:extLst>
          </p:cNvPr>
          <p:cNvSpPr>
            <a:spLocks noGrp="1"/>
          </p:cNvSpPr>
          <p:nvPr>
            <p:ph type="ftr" sz="quarter" idx="16"/>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ACD0971A-6058-7E42-BE8C-31F9C96CD0D5}"/>
              </a:ext>
            </a:extLst>
          </p:cNvPr>
          <p:cNvSpPr>
            <a:spLocks noGrp="1"/>
          </p:cNvSpPr>
          <p:nvPr>
            <p:ph type="sldNum" sz="quarter" idx="17"/>
          </p:nvPr>
        </p:nvSpPr>
        <p:spPr/>
        <p:txBody>
          <a:bodyPr/>
          <a:lstStyle>
            <a:lvl1pPr>
              <a:defRPr/>
            </a:lvl1pPr>
          </a:lstStyle>
          <a:p>
            <a:pPr>
              <a:defRPr/>
            </a:pPr>
            <a:fld id="{102D9BE0-E8C2-7240-BF5C-F28A754A1B1F}" type="slidenum">
              <a:rPr lang="en-US" altLang="en-US"/>
              <a:pPr>
                <a:defRPr/>
              </a:pPr>
              <a:t>‹#›</a:t>
            </a:fld>
            <a:endParaRPr lang="en-US" altLang="en-US"/>
          </a:p>
        </p:txBody>
      </p:sp>
    </p:spTree>
    <p:extLst>
      <p:ext uri="{BB962C8B-B14F-4D97-AF65-F5344CB8AC3E}">
        <p14:creationId xmlns:p14="http://schemas.microsoft.com/office/powerpoint/2010/main" val="993446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B3F8B6B-D1CE-2444-8C72-852F99B3C030}"/>
              </a:ext>
            </a:extLst>
          </p:cNvPr>
          <p:cNvSpPr/>
          <p:nvPr/>
        </p:nvSpPr>
        <p:spPr>
          <a:xfrm>
            <a:off x="16336963" y="423863"/>
            <a:ext cx="1371600" cy="24018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63321" tIns="81660" rIns="163321" bIns="81660" anchor="ctr"/>
          <a:lstStyle/>
          <a:p>
            <a:pPr algn="ctr" defTabSz="1373883" eaLnBrk="1" fontAlgn="auto" hangingPunct="1">
              <a:spcBef>
                <a:spcPts val="0"/>
              </a:spcBef>
              <a:spcAft>
                <a:spcPts val="0"/>
              </a:spcAft>
              <a:defRPr/>
            </a:pPr>
            <a:endParaRPr/>
          </a:p>
        </p:txBody>
      </p:sp>
      <p:sp>
        <p:nvSpPr>
          <p:cNvPr id="7" name="TextBox 6">
            <a:extLst>
              <a:ext uri="{FF2B5EF4-FFF2-40B4-BE49-F238E27FC236}">
                <a16:creationId xmlns:a16="http://schemas.microsoft.com/office/drawing/2014/main" id="{35B3B2E9-F2A0-4240-96CF-C8151BCF683B}"/>
              </a:ext>
            </a:extLst>
          </p:cNvPr>
          <p:cNvSpPr txBox="1">
            <a:spLocks noChangeArrowheads="1"/>
          </p:cNvSpPr>
          <p:nvPr/>
        </p:nvSpPr>
        <p:spPr bwMode="auto">
          <a:xfrm>
            <a:off x="446088" y="342900"/>
            <a:ext cx="522287" cy="1970088"/>
          </a:xfrm>
          <a:prstGeom prst="rect">
            <a:avLst/>
          </a:prstGeom>
          <a:noFill/>
          <a:ln>
            <a:noFill/>
          </a:ln>
        </p:spPr>
        <p:txBody>
          <a:bodyPr lIns="0" tIns="0" rIns="0" bIns="0">
            <a:spAutoFit/>
          </a:bodyPr>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defTabSz="1373188" eaLnBrk="0" fontAlgn="base" hangingPunct="0">
              <a:spcBef>
                <a:spcPct val="0"/>
              </a:spcBef>
              <a:spcAft>
                <a:spcPct val="0"/>
              </a:spcAft>
              <a:defRPr sz="2900">
                <a:solidFill>
                  <a:schemeClr val="tx1"/>
                </a:solidFill>
                <a:latin typeface="Arial" charset="0"/>
                <a:ea typeface="ＭＳ Ｐゴシック" charset="0"/>
              </a:defRPr>
            </a:lvl6pPr>
            <a:lvl7pPr marL="2971800" indent="-228600" defTabSz="1373188" eaLnBrk="0" fontAlgn="base" hangingPunct="0">
              <a:spcBef>
                <a:spcPct val="0"/>
              </a:spcBef>
              <a:spcAft>
                <a:spcPct val="0"/>
              </a:spcAft>
              <a:defRPr sz="2900">
                <a:solidFill>
                  <a:schemeClr val="tx1"/>
                </a:solidFill>
                <a:latin typeface="Arial" charset="0"/>
                <a:ea typeface="ＭＳ Ｐゴシック" charset="0"/>
              </a:defRPr>
            </a:lvl7pPr>
            <a:lvl8pPr marL="3429000" indent="-228600" defTabSz="1373188" eaLnBrk="0" fontAlgn="base" hangingPunct="0">
              <a:spcBef>
                <a:spcPct val="0"/>
              </a:spcBef>
              <a:spcAft>
                <a:spcPct val="0"/>
              </a:spcAft>
              <a:defRPr sz="2900">
                <a:solidFill>
                  <a:schemeClr val="tx1"/>
                </a:solidFill>
                <a:latin typeface="Arial" charset="0"/>
                <a:ea typeface="ＭＳ Ｐゴシック" charset="0"/>
              </a:defRPr>
            </a:lvl8pPr>
            <a:lvl9pPr marL="3886200" indent="-228600" defTabSz="1373188"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defRPr/>
            </a:pPr>
            <a:r>
              <a:rPr lang="en-US" sz="6400" b="1">
                <a:solidFill>
                  <a:srgbClr val="B870B8"/>
                </a:solidFill>
                <a:latin typeface="Rockwell" charset="0"/>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8821681" y="2979864"/>
            <a:ext cx="7316470" cy="2949850"/>
          </a:xfrm>
        </p:spPr>
        <p:txBody>
          <a:bodyPr>
            <a:normAutofit/>
          </a:bodyPr>
          <a:lstStyle>
            <a:lvl1pPr>
              <a:defRPr sz="3200"/>
            </a:lvl1pPr>
            <a:lvl2pPr>
              <a:defRPr sz="3200"/>
            </a:lvl2pPr>
            <a:lvl3pPr>
              <a:defRPr sz="32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 name="Content Placeholder 2"/>
          <p:cNvSpPr>
            <a:spLocks noGrp="1"/>
          </p:cNvSpPr>
          <p:nvPr>
            <p:ph sz="half" idx="15"/>
          </p:nvPr>
        </p:nvSpPr>
        <p:spPr>
          <a:xfrm>
            <a:off x="997209" y="2979864"/>
            <a:ext cx="7316470" cy="6212217"/>
          </a:xfrm>
        </p:spPr>
        <p:txBody>
          <a:bodyPr>
            <a:normAutofit/>
          </a:bodyPr>
          <a:lstStyle>
            <a:lvl1pPr>
              <a:defRPr sz="3200"/>
            </a:lvl1pPr>
            <a:lvl2pPr>
              <a:defRPr sz="3200"/>
            </a:lvl2pPr>
            <a:lvl3pPr>
              <a:defRPr sz="32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 name="Content Placeholder 2"/>
          <p:cNvSpPr>
            <a:spLocks noGrp="1"/>
          </p:cNvSpPr>
          <p:nvPr>
            <p:ph sz="half" idx="16"/>
          </p:nvPr>
        </p:nvSpPr>
        <p:spPr>
          <a:xfrm>
            <a:off x="8821681" y="6256426"/>
            <a:ext cx="7316470" cy="2949850"/>
          </a:xfrm>
        </p:spPr>
        <p:txBody>
          <a:bodyPr>
            <a:normAutofit/>
          </a:bodyPr>
          <a:lstStyle>
            <a:lvl1pPr>
              <a:defRPr sz="3200"/>
            </a:lvl1pPr>
            <a:lvl2pPr>
              <a:defRPr sz="3200"/>
            </a:lvl2pPr>
            <a:lvl3pPr>
              <a:defRPr sz="32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Date Placeholder 4">
            <a:extLst>
              <a:ext uri="{FF2B5EF4-FFF2-40B4-BE49-F238E27FC236}">
                <a16:creationId xmlns:a16="http://schemas.microsoft.com/office/drawing/2014/main" id="{9C1ABF48-EFF1-C047-9F9F-0F5A6A855F4F}"/>
              </a:ext>
            </a:extLst>
          </p:cNvPr>
          <p:cNvSpPr>
            <a:spLocks noGrp="1"/>
          </p:cNvSpPr>
          <p:nvPr>
            <p:ph type="dt" sz="half" idx="17"/>
          </p:nvPr>
        </p:nvSpPr>
        <p:spPr/>
        <p:txBody>
          <a:bodyPr/>
          <a:lstStyle>
            <a:lvl1pPr>
              <a:defRPr/>
            </a:lvl1pPr>
          </a:lstStyle>
          <a:p>
            <a:pPr>
              <a:defRPr/>
            </a:pPr>
            <a:fld id="{25D1E91C-FF54-BA4E-AD30-B649260AAA99}" type="datetime1">
              <a:rPr lang="en-US" altLang="en-US"/>
              <a:pPr>
                <a:defRPr/>
              </a:pPr>
              <a:t>10/14/21</a:t>
            </a:fld>
            <a:endParaRPr lang="en-US" altLang="en-US"/>
          </a:p>
        </p:txBody>
      </p:sp>
      <p:sp>
        <p:nvSpPr>
          <p:cNvPr id="9" name="Footer Placeholder 5">
            <a:extLst>
              <a:ext uri="{FF2B5EF4-FFF2-40B4-BE49-F238E27FC236}">
                <a16:creationId xmlns:a16="http://schemas.microsoft.com/office/drawing/2014/main" id="{4C4E5F3B-17A7-4749-B965-BDF585AF5826}"/>
              </a:ext>
            </a:extLst>
          </p:cNvPr>
          <p:cNvSpPr>
            <a:spLocks noGrp="1"/>
          </p:cNvSpPr>
          <p:nvPr>
            <p:ph type="ftr" sz="quarter" idx="18"/>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088287C9-1A18-684F-B66E-8DB32884F04C}"/>
              </a:ext>
            </a:extLst>
          </p:cNvPr>
          <p:cNvSpPr>
            <a:spLocks noGrp="1"/>
          </p:cNvSpPr>
          <p:nvPr>
            <p:ph type="sldNum" sz="quarter" idx="19"/>
          </p:nvPr>
        </p:nvSpPr>
        <p:spPr/>
        <p:txBody>
          <a:bodyPr/>
          <a:lstStyle>
            <a:lvl1pPr>
              <a:defRPr/>
            </a:lvl1pPr>
          </a:lstStyle>
          <a:p>
            <a:pPr>
              <a:defRPr/>
            </a:pPr>
            <a:fld id="{F4E7235C-0DAA-B44A-814B-B096C9030A40}" type="slidenum">
              <a:rPr lang="en-US" altLang="en-US"/>
              <a:pPr>
                <a:defRPr/>
              </a:pPr>
              <a:t>‹#›</a:t>
            </a:fld>
            <a:endParaRPr lang="en-US" altLang="en-US"/>
          </a:p>
        </p:txBody>
      </p:sp>
    </p:spTree>
    <p:extLst>
      <p:ext uri="{BB962C8B-B14F-4D97-AF65-F5344CB8AC3E}">
        <p14:creationId xmlns:p14="http://schemas.microsoft.com/office/powerpoint/2010/main" val="13533164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DB9C53-6CAA-FF4C-BB52-36EF341BFCF3}"/>
              </a:ext>
            </a:extLst>
          </p:cNvPr>
          <p:cNvSpPr/>
          <p:nvPr/>
        </p:nvSpPr>
        <p:spPr>
          <a:xfrm>
            <a:off x="16336963" y="423863"/>
            <a:ext cx="1371600" cy="24018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63321" tIns="81660" rIns="163321" bIns="81660" anchor="ctr"/>
          <a:lstStyle/>
          <a:p>
            <a:pPr algn="ctr" defTabSz="1373883" eaLnBrk="1" fontAlgn="auto" hangingPunct="1">
              <a:spcBef>
                <a:spcPts val="0"/>
              </a:spcBef>
              <a:spcAft>
                <a:spcPts val="0"/>
              </a:spcAft>
              <a:defRPr/>
            </a:pPr>
            <a:endParaRPr/>
          </a:p>
        </p:txBody>
      </p:sp>
      <p:sp>
        <p:nvSpPr>
          <p:cNvPr id="8" name="TextBox 7">
            <a:extLst>
              <a:ext uri="{FF2B5EF4-FFF2-40B4-BE49-F238E27FC236}">
                <a16:creationId xmlns:a16="http://schemas.microsoft.com/office/drawing/2014/main" id="{C3D5FF80-AA71-D344-B074-B484A938E42C}"/>
              </a:ext>
            </a:extLst>
          </p:cNvPr>
          <p:cNvSpPr txBox="1">
            <a:spLocks noChangeArrowheads="1"/>
          </p:cNvSpPr>
          <p:nvPr/>
        </p:nvSpPr>
        <p:spPr bwMode="auto">
          <a:xfrm>
            <a:off x="446088" y="342900"/>
            <a:ext cx="522287" cy="1970088"/>
          </a:xfrm>
          <a:prstGeom prst="rect">
            <a:avLst/>
          </a:prstGeom>
          <a:noFill/>
          <a:ln>
            <a:noFill/>
          </a:ln>
        </p:spPr>
        <p:txBody>
          <a:bodyPr lIns="0" tIns="0" rIns="0" bIns="0">
            <a:spAutoFit/>
          </a:bodyPr>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defTabSz="1373188" eaLnBrk="0" fontAlgn="base" hangingPunct="0">
              <a:spcBef>
                <a:spcPct val="0"/>
              </a:spcBef>
              <a:spcAft>
                <a:spcPct val="0"/>
              </a:spcAft>
              <a:defRPr sz="2900">
                <a:solidFill>
                  <a:schemeClr val="tx1"/>
                </a:solidFill>
                <a:latin typeface="Arial" charset="0"/>
                <a:ea typeface="ＭＳ Ｐゴシック" charset="0"/>
              </a:defRPr>
            </a:lvl6pPr>
            <a:lvl7pPr marL="2971800" indent="-228600" defTabSz="1373188" eaLnBrk="0" fontAlgn="base" hangingPunct="0">
              <a:spcBef>
                <a:spcPct val="0"/>
              </a:spcBef>
              <a:spcAft>
                <a:spcPct val="0"/>
              </a:spcAft>
              <a:defRPr sz="2900">
                <a:solidFill>
                  <a:schemeClr val="tx1"/>
                </a:solidFill>
                <a:latin typeface="Arial" charset="0"/>
                <a:ea typeface="ＭＳ Ｐゴシック" charset="0"/>
              </a:defRPr>
            </a:lvl7pPr>
            <a:lvl8pPr marL="3429000" indent="-228600" defTabSz="1373188" eaLnBrk="0" fontAlgn="base" hangingPunct="0">
              <a:spcBef>
                <a:spcPct val="0"/>
              </a:spcBef>
              <a:spcAft>
                <a:spcPct val="0"/>
              </a:spcAft>
              <a:defRPr sz="2900">
                <a:solidFill>
                  <a:schemeClr val="tx1"/>
                </a:solidFill>
                <a:latin typeface="Arial" charset="0"/>
                <a:ea typeface="ＭＳ Ｐゴシック" charset="0"/>
              </a:defRPr>
            </a:lvl8pPr>
            <a:lvl9pPr marL="3886200" indent="-228600" defTabSz="1373188"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defRPr/>
            </a:pPr>
            <a:r>
              <a:rPr lang="en-US" sz="6400" b="1">
                <a:solidFill>
                  <a:srgbClr val="B870B8"/>
                </a:solidFill>
                <a:latin typeface="Rockwell" charset="0"/>
              </a:rPr>
              <a:t>+</a:t>
            </a:r>
          </a:p>
        </p:txBody>
      </p:sp>
      <p:sp>
        <p:nvSpPr>
          <p:cNvPr id="2" name="Title 1"/>
          <p:cNvSpPr>
            <a:spLocks noGrp="1"/>
          </p:cNvSpPr>
          <p:nvPr>
            <p:ph type="title"/>
          </p:nvPr>
        </p:nvSpPr>
        <p:spPr/>
        <p:txBody>
          <a:bodyPr/>
          <a:lstStyle/>
          <a:p>
            <a:r>
              <a:rPr lang="en-US"/>
              <a:t>Click to edit Master title style</a:t>
            </a:r>
            <a:endParaRPr/>
          </a:p>
        </p:txBody>
      </p:sp>
      <p:sp>
        <p:nvSpPr>
          <p:cNvPr id="12" name="Content Placeholder 2"/>
          <p:cNvSpPr>
            <a:spLocks noGrp="1"/>
          </p:cNvSpPr>
          <p:nvPr>
            <p:ph sz="half" idx="17"/>
          </p:nvPr>
        </p:nvSpPr>
        <p:spPr>
          <a:xfrm>
            <a:off x="1006016" y="2979864"/>
            <a:ext cx="7316096" cy="2949850"/>
          </a:xfrm>
        </p:spPr>
        <p:txBody>
          <a:bodyPr>
            <a:normAutofit/>
          </a:bodyPr>
          <a:lstStyle>
            <a:lvl1pPr>
              <a:defRPr sz="3200"/>
            </a:lvl1pPr>
            <a:lvl2pPr>
              <a:defRPr sz="3200"/>
            </a:lvl2pPr>
            <a:lvl3pPr>
              <a:defRPr sz="32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4" name="Content Placeholder 2"/>
          <p:cNvSpPr>
            <a:spLocks noGrp="1"/>
          </p:cNvSpPr>
          <p:nvPr>
            <p:ph sz="half" idx="18"/>
          </p:nvPr>
        </p:nvSpPr>
        <p:spPr>
          <a:xfrm>
            <a:off x="1006016" y="6249376"/>
            <a:ext cx="7316096" cy="2949850"/>
          </a:xfrm>
        </p:spPr>
        <p:txBody>
          <a:bodyPr>
            <a:normAutofit/>
          </a:bodyPr>
          <a:lstStyle>
            <a:lvl1pPr>
              <a:defRPr sz="3200"/>
            </a:lvl1pPr>
            <a:lvl2pPr>
              <a:defRPr sz="3200"/>
            </a:lvl2pPr>
            <a:lvl3pPr>
              <a:defRPr sz="32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5" name="Content Placeholder 2"/>
          <p:cNvSpPr>
            <a:spLocks noGrp="1"/>
          </p:cNvSpPr>
          <p:nvPr>
            <p:ph sz="half" idx="1"/>
          </p:nvPr>
        </p:nvSpPr>
        <p:spPr>
          <a:xfrm>
            <a:off x="8821681" y="2979864"/>
            <a:ext cx="7316470" cy="2949850"/>
          </a:xfrm>
        </p:spPr>
        <p:txBody>
          <a:bodyPr>
            <a:normAutofit/>
          </a:bodyPr>
          <a:lstStyle>
            <a:lvl1pPr>
              <a:defRPr sz="3200"/>
            </a:lvl1pPr>
            <a:lvl2pPr>
              <a:defRPr sz="3200"/>
            </a:lvl2pPr>
            <a:lvl3pPr>
              <a:defRPr sz="32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6" name="Content Placeholder 2"/>
          <p:cNvSpPr>
            <a:spLocks noGrp="1"/>
          </p:cNvSpPr>
          <p:nvPr>
            <p:ph sz="half" idx="16"/>
          </p:nvPr>
        </p:nvSpPr>
        <p:spPr>
          <a:xfrm>
            <a:off x="8821681" y="6256426"/>
            <a:ext cx="7316470" cy="2949850"/>
          </a:xfrm>
        </p:spPr>
        <p:txBody>
          <a:bodyPr>
            <a:normAutofit/>
          </a:bodyPr>
          <a:lstStyle>
            <a:lvl1pPr>
              <a:defRPr sz="3200"/>
            </a:lvl1pPr>
            <a:lvl2pPr>
              <a:defRPr sz="3200"/>
            </a:lvl2pPr>
            <a:lvl3pPr>
              <a:defRPr sz="32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Date Placeholder 4">
            <a:extLst>
              <a:ext uri="{FF2B5EF4-FFF2-40B4-BE49-F238E27FC236}">
                <a16:creationId xmlns:a16="http://schemas.microsoft.com/office/drawing/2014/main" id="{655CF356-AE37-9646-8287-598D658ABB5E}"/>
              </a:ext>
            </a:extLst>
          </p:cNvPr>
          <p:cNvSpPr>
            <a:spLocks noGrp="1"/>
          </p:cNvSpPr>
          <p:nvPr>
            <p:ph type="dt" sz="half" idx="19"/>
          </p:nvPr>
        </p:nvSpPr>
        <p:spPr/>
        <p:txBody>
          <a:bodyPr/>
          <a:lstStyle>
            <a:lvl1pPr>
              <a:defRPr/>
            </a:lvl1pPr>
          </a:lstStyle>
          <a:p>
            <a:pPr>
              <a:defRPr/>
            </a:pPr>
            <a:fld id="{6DBCB42A-23C3-DD4C-9EBF-5B4769A4B12A}" type="datetime1">
              <a:rPr lang="en-US" altLang="en-US"/>
              <a:pPr>
                <a:defRPr/>
              </a:pPr>
              <a:t>10/14/21</a:t>
            </a:fld>
            <a:endParaRPr lang="en-US" altLang="en-US"/>
          </a:p>
        </p:txBody>
      </p:sp>
      <p:sp>
        <p:nvSpPr>
          <p:cNvPr id="10" name="Footer Placeholder 5">
            <a:extLst>
              <a:ext uri="{FF2B5EF4-FFF2-40B4-BE49-F238E27FC236}">
                <a16:creationId xmlns:a16="http://schemas.microsoft.com/office/drawing/2014/main" id="{427463B3-2E68-8D43-B531-6E88A6A3804F}"/>
              </a:ext>
            </a:extLst>
          </p:cNvPr>
          <p:cNvSpPr>
            <a:spLocks noGrp="1"/>
          </p:cNvSpPr>
          <p:nvPr>
            <p:ph type="ftr" sz="quarter" idx="20"/>
          </p:nvPr>
        </p:nvSpPr>
        <p:spPr/>
        <p:txBody>
          <a:bodyPr/>
          <a:lstStyle>
            <a:lvl1pPr>
              <a:defRPr/>
            </a:lvl1pPr>
          </a:lstStyle>
          <a:p>
            <a:pPr>
              <a:defRPr/>
            </a:pPr>
            <a:endParaRPr lang="en-US"/>
          </a:p>
        </p:txBody>
      </p:sp>
      <p:sp>
        <p:nvSpPr>
          <p:cNvPr id="11" name="Slide Number Placeholder 6">
            <a:extLst>
              <a:ext uri="{FF2B5EF4-FFF2-40B4-BE49-F238E27FC236}">
                <a16:creationId xmlns:a16="http://schemas.microsoft.com/office/drawing/2014/main" id="{A513C425-29B8-F745-A871-2EFFB2083469}"/>
              </a:ext>
            </a:extLst>
          </p:cNvPr>
          <p:cNvSpPr>
            <a:spLocks noGrp="1"/>
          </p:cNvSpPr>
          <p:nvPr>
            <p:ph type="sldNum" sz="quarter" idx="21"/>
          </p:nvPr>
        </p:nvSpPr>
        <p:spPr/>
        <p:txBody>
          <a:bodyPr/>
          <a:lstStyle>
            <a:lvl1pPr>
              <a:defRPr/>
            </a:lvl1pPr>
          </a:lstStyle>
          <a:p>
            <a:pPr>
              <a:defRPr/>
            </a:pPr>
            <a:fld id="{9474314C-DFDB-C546-803E-A19A96F61551}" type="slidenum">
              <a:rPr lang="en-US" altLang="en-US"/>
              <a:pPr>
                <a:defRPr/>
              </a:pPr>
              <a:t>‹#›</a:t>
            </a:fld>
            <a:endParaRPr lang="en-US" altLang="en-US"/>
          </a:p>
        </p:txBody>
      </p:sp>
    </p:spTree>
    <p:extLst>
      <p:ext uri="{BB962C8B-B14F-4D97-AF65-F5344CB8AC3E}">
        <p14:creationId xmlns:p14="http://schemas.microsoft.com/office/powerpoint/2010/main" val="9144477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91ABC09-949D-3B4D-8FB1-8D68A25C2399}"/>
              </a:ext>
            </a:extLst>
          </p:cNvPr>
          <p:cNvSpPr/>
          <p:nvPr/>
        </p:nvSpPr>
        <p:spPr>
          <a:xfrm>
            <a:off x="16336963" y="423863"/>
            <a:ext cx="1371600" cy="24018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63321" tIns="81660" rIns="163321" bIns="81660" anchor="ctr"/>
          <a:lstStyle/>
          <a:p>
            <a:pPr algn="ctr" defTabSz="1373883" eaLnBrk="1" fontAlgn="auto" hangingPunct="1">
              <a:spcBef>
                <a:spcPts val="0"/>
              </a:spcBef>
              <a:spcAft>
                <a:spcPts val="0"/>
              </a:spcAft>
              <a:defRPr/>
            </a:pPr>
            <a:endParaRPr/>
          </a:p>
        </p:txBody>
      </p:sp>
      <p:sp>
        <p:nvSpPr>
          <p:cNvPr id="4" name="TextBox 3">
            <a:extLst>
              <a:ext uri="{FF2B5EF4-FFF2-40B4-BE49-F238E27FC236}">
                <a16:creationId xmlns:a16="http://schemas.microsoft.com/office/drawing/2014/main" id="{3812CD91-80ED-FA48-8FA4-C1B2676581B9}"/>
              </a:ext>
            </a:extLst>
          </p:cNvPr>
          <p:cNvSpPr txBox="1">
            <a:spLocks noChangeArrowheads="1"/>
          </p:cNvSpPr>
          <p:nvPr/>
        </p:nvSpPr>
        <p:spPr bwMode="auto">
          <a:xfrm>
            <a:off x="446088" y="342900"/>
            <a:ext cx="522287" cy="1970088"/>
          </a:xfrm>
          <a:prstGeom prst="rect">
            <a:avLst/>
          </a:prstGeom>
          <a:noFill/>
          <a:ln>
            <a:noFill/>
          </a:ln>
        </p:spPr>
        <p:txBody>
          <a:bodyPr lIns="0" tIns="0" rIns="0" bIns="0">
            <a:spAutoFit/>
          </a:bodyPr>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defTabSz="1373188" eaLnBrk="0" fontAlgn="base" hangingPunct="0">
              <a:spcBef>
                <a:spcPct val="0"/>
              </a:spcBef>
              <a:spcAft>
                <a:spcPct val="0"/>
              </a:spcAft>
              <a:defRPr sz="2900">
                <a:solidFill>
                  <a:schemeClr val="tx1"/>
                </a:solidFill>
                <a:latin typeface="Arial" charset="0"/>
                <a:ea typeface="ＭＳ Ｐゴシック" charset="0"/>
              </a:defRPr>
            </a:lvl6pPr>
            <a:lvl7pPr marL="2971800" indent="-228600" defTabSz="1373188" eaLnBrk="0" fontAlgn="base" hangingPunct="0">
              <a:spcBef>
                <a:spcPct val="0"/>
              </a:spcBef>
              <a:spcAft>
                <a:spcPct val="0"/>
              </a:spcAft>
              <a:defRPr sz="2900">
                <a:solidFill>
                  <a:schemeClr val="tx1"/>
                </a:solidFill>
                <a:latin typeface="Arial" charset="0"/>
                <a:ea typeface="ＭＳ Ｐゴシック" charset="0"/>
              </a:defRPr>
            </a:lvl7pPr>
            <a:lvl8pPr marL="3429000" indent="-228600" defTabSz="1373188" eaLnBrk="0" fontAlgn="base" hangingPunct="0">
              <a:spcBef>
                <a:spcPct val="0"/>
              </a:spcBef>
              <a:spcAft>
                <a:spcPct val="0"/>
              </a:spcAft>
              <a:defRPr sz="2900">
                <a:solidFill>
                  <a:schemeClr val="tx1"/>
                </a:solidFill>
                <a:latin typeface="Arial" charset="0"/>
                <a:ea typeface="ＭＳ Ｐゴシック" charset="0"/>
              </a:defRPr>
            </a:lvl8pPr>
            <a:lvl9pPr marL="3886200" indent="-228600" defTabSz="1373188"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defRPr/>
            </a:pPr>
            <a:r>
              <a:rPr lang="en-US" sz="6400" b="1">
                <a:solidFill>
                  <a:srgbClr val="B870B8"/>
                </a:solidFill>
                <a:latin typeface="Rockwell" charset="0"/>
              </a:rPr>
              <a:t>+</a:t>
            </a:r>
          </a:p>
        </p:txBody>
      </p:sp>
      <p:sp>
        <p:nvSpPr>
          <p:cNvPr id="2" name="Title 1"/>
          <p:cNvSpPr>
            <a:spLocks noGrp="1"/>
          </p:cNvSpPr>
          <p:nvPr>
            <p:ph type="title"/>
          </p:nvPr>
        </p:nvSpPr>
        <p:spPr/>
        <p:txBody>
          <a:bodyPr/>
          <a:lstStyle/>
          <a:p>
            <a:r>
              <a:rPr lang="en-US"/>
              <a:t>Click to edit Master title style</a:t>
            </a:r>
            <a:endParaRPr/>
          </a:p>
        </p:txBody>
      </p:sp>
      <p:sp>
        <p:nvSpPr>
          <p:cNvPr id="5" name="Date Placeholder 2">
            <a:extLst>
              <a:ext uri="{FF2B5EF4-FFF2-40B4-BE49-F238E27FC236}">
                <a16:creationId xmlns:a16="http://schemas.microsoft.com/office/drawing/2014/main" id="{2850DDAC-359C-CB49-8E81-D8316CB9021E}"/>
              </a:ext>
            </a:extLst>
          </p:cNvPr>
          <p:cNvSpPr>
            <a:spLocks noGrp="1"/>
          </p:cNvSpPr>
          <p:nvPr>
            <p:ph type="dt" sz="half" idx="10"/>
          </p:nvPr>
        </p:nvSpPr>
        <p:spPr/>
        <p:txBody>
          <a:bodyPr/>
          <a:lstStyle>
            <a:lvl1pPr>
              <a:defRPr/>
            </a:lvl1pPr>
          </a:lstStyle>
          <a:p>
            <a:pPr>
              <a:defRPr/>
            </a:pPr>
            <a:fld id="{7066325D-C200-8243-B1E7-73B25AEC14A6}" type="datetime1">
              <a:rPr lang="en-US" altLang="en-US"/>
              <a:pPr>
                <a:defRPr/>
              </a:pPr>
              <a:t>10/14/21</a:t>
            </a:fld>
            <a:endParaRPr lang="en-US" altLang="en-US"/>
          </a:p>
        </p:txBody>
      </p:sp>
      <p:sp>
        <p:nvSpPr>
          <p:cNvPr id="6" name="Footer Placeholder 3">
            <a:extLst>
              <a:ext uri="{FF2B5EF4-FFF2-40B4-BE49-F238E27FC236}">
                <a16:creationId xmlns:a16="http://schemas.microsoft.com/office/drawing/2014/main" id="{F2AA3754-5188-7B49-9328-50813644056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4">
            <a:extLst>
              <a:ext uri="{FF2B5EF4-FFF2-40B4-BE49-F238E27FC236}">
                <a16:creationId xmlns:a16="http://schemas.microsoft.com/office/drawing/2014/main" id="{E5199795-41BE-CB4A-8E34-01B72416F603}"/>
              </a:ext>
            </a:extLst>
          </p:cNvPr>
          <p:cNvSpPr>
            <a:spLocks noGrp="1"/>
          </p:cNvSpPr>
          <p:nvPr>
            <p:ph type="sldNum" sz="quarter" idx="12"/>
          </p:nvPr>
        </p:nvSpPr>
        <p:spPr/>
        <p:txBody>
          <a:bodyPr/>
          <a:lstStyle>
            <a:lvl1pPr>
              <a:defRPr/>
            </a:lvl1pPr>
          </a:lstStyle>
          <a:p>
            <a:pPr>
              <a:defRPr/>
            </a:pPr>
            <a:fld id="{65F0B5F6-3954-D845-9E9A-B3F2142B44EE}" type="slidenum">
              <a:rPr lang="en-US" altLang="en-US"/>
              <a:pPr>
                <a:defRPr/>
              </a:pPr>
              <a:t>‹#›</a:t>
            </a:fld>
            <a:endParaRPr lang="en-US" altLang="en-US"/>
          </a:p>
        </p:txBody>
      </p:sp>
    </p:spTree>
    <p:extLst>
      <p:ext uri="{BB962C8B-B14F-4D97-AF65-F5344CB8AC3E}">
        <p14:creationId xmlns:p14="http://schemas.microsoft.com/office/powerpoint/2010/main" val="8884463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5E19DD-D50E-2E42-9AEE-18B8B78DC45E}"/>
              </a:ext>
            </a:extLst>
          </p:cNvPr>
          <p:cNvSpPr/>
          <p:nvPr/>
        </p:nvSpPr>
        <p:spPr>
          <a:xfrm>
            <a:off x="16336963" y="423863"/>
            <a:ext cx="1371600" cy="4540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63321" tIns="81660" rIns="163321" bIns="81660" anchor="ctr"/>
          <a:lstStyle/>
          <a:p>
            <a:pPr algn="ctr" defTabSz="1373883" eaLnBrk="1" fontAlgn="auto" hangingPunct="1">
              <a:spcBef>
                <a:spcPts val="0"/>
              </a:spcBef>
              <a:spcAft>
                <a:spcPts val="0"/>
              </a:spcAft>
              <a:defRPr/>
            </a:pPr>
            <a:endParaRPr/>
          </a:p>
        </p:txBody>
      </p:sp>
      <p:sp>
        <p:nvSpPr>
          <p:cNvPr id="3" name="Date Placeholder 1">
            <a:extLst>
              <a:ext uri="{FF2B5EF4-FFF2-40B4-BE49-F238E27FC236}">
                <a16:creationId xmlns:a16="http://schemas.microsoft.com/office/drawing/2014/main" id="{E4010263-C9D0-524F-A06D-A044C6588FC3}"/>
              </a:ext>
            </a:extLst>
          </p:cNvPr>
          <p:cNvSpPr>
            <a:spLocks noGrp="1"/>
          </p:cNvSpPr>
          <p:nvPr>
            <p:ph type="dt" sz="half" idx="10"/>
          </p:nvPr>
        </p:nvSpPr>
        <p:spPr/>
        <p:txBody>
          <a:bodyPr/>
          <a:lstStyle>
            <a:lvl1pPr>
              <a:defRPr/>
            </a:lvl1pPr>
          </a:lstStyle>
          <a:p>
            <a:pPr>
              <a:defRPr/>
            </a:pPr>
            <a:fld id="{9C486DDD-CD6F-F443-B8A5-8169760B0AC8}" type="datetime1">
              <a:rPr lang="en-US" altLang="en-US"/>
              <a:pPr>
                <a:defRPr/>
              </a:pPr>
              <a:t>10/14/21</a:t>
            </a:fld>
            <a:endParaRPr lang="en-US" altLang="en-US"/>
          </a:p>
        </p:txBody>
      </p:sp>
      <p:sp>
        <p:nvSpPr>
          <p:cNvPr id="4" name="Footer Placeholder 2">
            <a:extLst>
              <a:ext uri="{FF2B5EF4-FFF2-40B4-BE49-F238E27FC236}">
                <a16:creationId xmlns:a16="http://schemas.microsoft.com/office/drawing/2014/main" id="{C0C42F1A-E97D-E742-BCB6-5968C3D47A2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53E315B1-3713-B743-B03E-B81A86CFE1C2}"/>
              </a:ext>
            </a:extLst>
          </p:cNvPr>
          <p:cNvSpPr>
            <a:spLocks noGrp="1"/>
          </p:cNvSpPr>
          <p:nvPr>
            <p:ph type="sldNum" sz="quarter" idx="12"/>
          </p:nvPr>
        </p:nvSpPr>
        <p:spPr/>
        <p:txBody>
          <a:bodyPr/>
          <a:lstStyle>
            <a:lvl1pPr>
              <a:defRPr/>
            </a:lvl1pPr>
          </a:lstStyle>
          <a:p>
            <a:pPr>
              <a:defRPr/>
            </a:pPr>
            <a:fld id="{8AFC2275-51EA-8C48-BAC2-7928685AB999}" type="slidenum">
              <a:rPr lang="en-US" altLang="en-US"/>
              <a:pPr>
                <a:defRPr/>
              </a:pPr>
              <a:t>‹#›</a:t>
            </a:fld>
            <a:endParaRPr lang="en-US" altLang="en-US"/>
          </a:p>
        </p:txBody>
      </p:sp>
    </p:spTree>
    <p:extLst>
      <p:ext uri="{BB962C8B-B14F-4D97-AF65-F5344CB8AC3E}">
        <p14:creationId xmlns:p14="http://schemas.microsoft.com/office/powerpoint/2010/main" val="35376978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7F8E5A0-0F7B-A048-A006-7B44749692B1}"/>
              </a:ext>
            </a:extLst>
          </p:cNvPr>
          <p:cNvSpPr/>
          <p:nvPr/>
        </p:nvSpPr>
        <p:spPr>
          <a:xfrm>
            <a:off x="565150" y="342900"/>
            <a:ext cx="6904038" cy="9520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63321" tIns="81660" rIns="163321" bIns="81660" anchor="ctr"/>
          <a:lstStyle/>
          <a:p>
            <a:pPr algn="ctr" defTabSz="1373883" eaLnBrk="1" fontAlgn="auto" hangingPunct="1">
              <a:spcBef>
                <a:spcPts val="0"/>
              </a:spcBef>
              <a:spcAft>
                <a:spcPts val="0"/>
              </a:spcAft>
              <a:defRPr/>
            </a:pPr>
            <a:endParaRPr/>
          </a:p>
        </p:txBody>
      </p:sp>
      <p:sp>
        <p:nvSpPr>
          <p:cNvPr id="6" name="TextBox 5">
            <a:extLst>
              <a:ext uri="{FF2B5EF4-FFF2-40B4-BE49-F238E27FC236}">
                <a16:creationId xmlns:a16="http://schemas.microsoft.com/office/drawing/2014/main" id="{FCE0C61E-0560-B649-8CCE-051C0EB2CAE9}"/>
              </a:ext>
            </a:extLst>
          </p:cNvPr>
          <p:cNvSpPr txBox="1">
            <a:spLocks noChangeArrowheads="1"/>
          </p:cNvSpPr>
          <p:nvPr/>
        </p:nvSpPr>
        <p:spPr bwMode="auto">
          <a:xfrm>
            <a:off x="849313" y="261938"/>
            <a:ext cx="827087" cy="1477962"/>
          </a:xfrm>
          <a:prstGeom prst="rect">
            <a:avLst/>
          </a:prstGeom>
          <a:noFill/>
          <a:ln>
            <a:noFill/>
          </a:ln>
        </p:spPr>
        <p:txBody>
          <a:bodyPr lIns="0" tIns="0" rIns="0" bIns="0">
            <a:spAutoFit/>
          </a:bodyPr>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defTabSz="1373188" eaLnBrk="0" fontAlgn="base" hangingPunct="0">
              <a:spcBef>
                <a:spcPct val="0"/>
              </a:spcBef>
              <a:spcAft>
                <a:spcPct val="0"/>
              </a:spcAft>
              <a:defRPr sz="2900">
                <a:solidFill>
                  <a:schemeClr val="tx1"/>
                </a:solidFill>
                <a:latin typeface="Arial" charset="0"/>
                <a:ea typeface="ＭＳ Ｐゴシック" charset="0"/>
              </a:defRPr>
            </a:lvl6pPr>
            <a:lvl7pPr marL="2971800" indent="-228600" defTabSz="1373188" eaLnBrk="0" fontAlgn="base" hangingPunct="0">
              <a:spcBef>
                <a:spcPct val="0"/>
              </a:spcBef>
              <a:spcAft>
                <a:spcPct val="0"/>
              </a:spcAft>
              <a:defRPr sz="2900">
                <a:solidFill>
                  <a:schemeClr val="tx1"/>
                </a:solidFill>
                <a:latin typeface="Arial" charset="0"/>
                <a:ea typeface="ＭＳ Ｐゴシック" charset="0"/>
              </a:defRPr>
            </a:lvl7pPr>
            <a:lvl8pPr marL="3429000" indent="-228600" defTabSz="1373188" eaLnBrk="0" fontAlgn="base" hangingPunct="0">
              <a:spcBef>
                <a:spcPct val="0"/>
              </a:spcBef>
              <a:spcAft>
                <a:spcPct val="0"/>
              </a:spcAft>
              <a:defRPr sz="2900">
                <a:solidFill>
                  <a:schemeClr val="tx1"/>
                </a:solidFill>
                <a:latin typeface="Arial" charset="0"/>
                <a:ea typeface="ＭＳ Ｐゴシック" charset="0"/>
              </a:defRPr>
            </a:lvl8pPr>
            <a:lvl9pPr marL="3886200" indent="-228600" defTabSz="1373188"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defRPr/>
            </a:pPr>
            <a:r>
              <a:rPr lang="en-US" sz="9600" b="1">
                <a:solidFill>
                  <a:srgbClr val="B870B8"/>
                </a:solidFill>
                <a:latin typeface="Rockwell" charset="0"/>
              </a:rPr>
              <a:t>+</a:t>
            </a:r>
          </a:p>
        </p:txBody>
      </p:sp>
      <p:sp>
        <p:nvSpPr>
          <p:cNvPr id="2" name="Title 1"/>
          <p:cNvSpPr>
            <a:spLocks noGrp="1"/>
          </p:cNvSpPr>
          <p:nvPr>
            <p:ph type="title"/>
          </p:nvPr>
        </p:nvSpPr>
        <p:spPr>
          <a:xfrm>
            <a:off x="761242" y="3858816"/>
            <a:ext cx="6511658" cy="1743613"/>
          </a:xfrm>
        </p:spPr>
        <p:txBody>
          <a:bodyPr anchor="b">
            <a:normAutofit/>
          </a:bodyPr>
          <a:lstStyle>
            <a:lvl1pPr algn="l">
              <a:defRPr sz="4600" b="0">
                <a:solidFill>
                  <a:schemeClr val="bg1"/>
                </a:solidFill>
              </a:defRPr>
            </a:lvl1pPr>
          </a:lstStyle>
          <a:p>
            <a:r>
              <a:rPr lang="en-US"/>
              <a:t>Click to edit Master title style</a:t>
            </a:r>
            <a:endParaRPr/>
          </a:p>
        </p:txBody>
      </p:sp>
      <p:sp>
        <p:nvSpPr>
          <p:cNvPr id="3" name="Content Placeholder 2"/>
          <p:cNvSpPr>
            <a:spLocks noGrp="1"/>
          </p:cNvSpPr>
          <p:nvPr>
            <p:ph idx="1"/>
          </p:nvPr>
        </p:nvSpPr>
        <p:spPr>
          <a:xfrm>
            <a:off x="8338999" y="409702"/>
            <a:ext cx="9196394" cy="8782379"/>
          </a:xfrm>
        </p:spPr>
        <p:txBody>
          <a:bodyPr>
            <a:normAutofit/>
          </a:bodyPr>
          <a:lstStyle>
            <a:lvl1pPr>
              <a:defRPr sz="3200"/>
            </a:lvl1pPr>
            <a:lvl2pPr>
              <a:defRPr sz="3200"/>
            </a:lvl2pPr>
            <a:lvl3pPr>
              <a:defRPr sz="3200"/>
            </a:lvl3pPr>
            <a:lvl4pPr>
              <a:defRPr sz="3200"/>
            </a:lvl4pPr>
            <a:lvl5pPr>
              <a:defRPr sz="32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762318" y="5602429"/>
            <a:ext cx="6511658" cy="3589652"/>
          </a:xfrm>
        </p:spPr>
        <p:txBody>
          <a:bodyPr/>
          <a:lstStyle>
            <a:lvl1pPr marL="0" indent="0">
              <a:buNone/>
              <a:defRPr sz="2500">
                <a:solidFill>
                  <a:schemeClr val="bg1"/>
                </a:solidFill>
              </a:defRPr>
            </a:lvl1pPr>
            <a:lvl2pPr marL="816605" indent="0">
              <a:buNone/>
              <a:defRPr sz="2100"/>
            </a:lvl2pPr>
            <a:lvl3pPr marL="1633210" indent="0">
              <a:buNone/>
              <a:defRPr sz="1800"/>
            </a:lvl3pPr>
            <a:lvl4pPr marL="2449815" indent="0">
              <a:buNone/>
              <a:defRPr sz="1600"/>
            </a:lvl4pPr>
            <a:lvl5pPr marL="3266420" indent="0">
              <a:buNone/>
              <a:defRPr sz="1600"/>
            </a:lvl5pPr>
            <a:lvl6pPr marL="4083025" indent="0">
              <a:buNone/>
              <a:defRPr sz="1600"/>
            </a:lvl6pPr>
            <a:lvl7pPr marL="4899630" indent="0">
              <a:buNone/>
              <a:defRPr sz="1600"/>
            </a:lvl7pPr>
            <a:lvl8pPr marL="5716234" indent="0">
              <a:buNone/>
              <a:defRPr sz="1600"/>
            </a:lvl8pPr>
            <a:lvl9pPr marL="6532839" indent="0">
              <a:buNone/>
              <a:defRPr sz="1600"/>
            </a:lvl9pPr>
          </a:lstStyle>
          <a:p>
            <a:pPr lvl="0"/>
            <a:r>
              <a:rPr lang="en-US"/>
              <a:t>Click to edit Master text styles</a:t>
            </a:r>
          </a:p>
        </p:txBody>
      </p:sp>
      <p:sp>
        <p:nvSpPr>
          <p:cNvPr id="7" name="Date Placeholder 4">
            <a:extLst>
              <a:ext uri="{FF2B5EF4-FFF2-40B4-BE49-F238E27FC236}">
                <a16:creationId xmlns:a16="http://schemas.microsoft.com/office/drawing/2014/main" id="{82D65115-85D3-AF4E-95F8-134A7D9EB6E0}"/>
              </a:ext>
            </a:extLst>
          </p:cNvPr>
          <p:cNvSpPr>
            <a:spLocks noGrp="1"/>
          </p:cNvSpPr>
          <p:nvPr>
            <p:ph type="dt" sz="half" idx="10"/>
          </p:nvPr>
        </p:nvSpPr>
        <p:spPr>
          <a:xfrm>
            <a:off x="14785975" y="9637713"/>
            <a:ext cx="3074988" cy="549275"/>
          </a:xfrm>
        </p:spPr>
        <p:txBody>
          <a:bodyPr/>
          <a:lstStyle>
            <a:lvl1pPr>
              <a:defRPr/>
            </a:lvl1pPr>
          </a:lstStyle>
          <a:p>
            <a:pPr>
              <a:defRPr/>
            </a:pPr>
            <a:fld id="{1957FC77-7192-BD4E-87B0-8DA5BAB28D50}" type="datetime1">
              <a:rPr lang="en-US" altLang="en-US"/>
              <a:pPr>
                <a:defRPr/>
              </a:pPr>
              <a:t>10/14/21</a:t>
            </a:fld>
            <a:endParaRPr lang="en-US" altLang="en-US"/>
          </a:p>
        </p:txBody>
      </p:sp>
      <p:sp>
        <p:nvSpPr>
          <p:cNvPr id="8" name="Footer Placeholder 5">
            <a:extLst>
              <a:ext uri="{FF2B5EF4-FFF2-40B4-BE49-F238E27FC236}">
                <a16:creationId xmlns:a16="http://schemas.microsoft.com/office/drawing/2014/main" id="{521FB32C-60EA-9948-B686-29EA19D0F5FB}"/>
              </a:ext>
            </a:extLst>
          </p:cNvPr>
          <p:cNvSpPr>
            <a:spLocks noGrp="1"/>
          </p:cNvSpPr>
          <p:nvPr>
            <p:ph type="ftr" sz="quarter" idx="11"/>
          </p:nvPr>
        </p:nvSpPr>
        <p:spPr>
          <a:xfrm>
            <a:off x="7720013" y="9637713"/>
            <a:ext cx="6635750" cy="549275"/>
          </a:xfrm>
        </p:spPr>
        <p:txBody>
          <a:bodyPr/>
          <a:lstStyle>
            <a:lvl1pPr>
              <a:defRPr/>
            </a:lvl1pPr>
          </a:lstStyle>
          <a:p>
            <a:pPr>
              <a:defRPr/>
            </a:pPr>
            <a:endParaRPr lang="en-US"/>
          </a:p>
        </p:txBody>
      </p:sp>
    </p:spTree>
    <p:extLst>
      <p:ext uri="{BB962C8B-B14F-4D97-AF65-F5344CB8AC3E}">
        <p14:creationId xmlns:p14="http://schemas.microsoft.com/office/powerpoint/2010/main" val="36640206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A5713D5-0AE4-AB4D-895A-06BC5E3C8588}"/>
              </a:ext>
            </a:extLst>
          </p:cNvPr>
          <p:cNvSpPr/>
          <p:nvPr/>
        </p:nvSpPr>
        <p:spPr>
          <a:xfrm>
            <a:off x="16336963" y="423863"/>
            <a:ext cx="1371600" cy="4540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63321" tIns="81660" rIns="163321" bIns="81660" anchor="ctr"/>
          <a:lstStyle/>
          <a:p>
            <a:pPr algn="ctr" defTabSz="1373883" eaLnBrk="1" fontAlgn="auto" hangingPunct="1">
              <a:spcBef>
                <a:spcPts val="0"/>
              </a:spcBef>
              <a:spcAft>
                <a:spcPts val="0"/>
              </a:spcAft>
              <a:defRPr/>
            </a:pPr>
            <a:endParaRPr/>
          </a:p>
        </p:txBody>
      </p:sp>
      <p:sp>
        <p:nvSpPr>
          <p:cNvPr id="6" name="TextBox 5">
            <a:extLst>
              <a:ext uri="{FF2B5EF4-FFF2-40B4-BE49-F238E27FC236}">
                <a16:creationId xmlns:a16="http://schemas.microsoft.com/office/drawing/2014/main" id="{A3DFABE7-6D8C-914C-8A49-F96E4E9FDFEF}"/>
              </a:ext>
            </a:extLst>
          </p:cNvPr>
          <p:cNvSpPr txBox="1">
            <a:spLocks noChangeArrowheads="1"/>
          </p:cNvSpPr>
          <p:nvPr/>
        </p:nvSpPr>
        <p:spPr bwMode="auto">
          <a:xfrm>
            <a:off x="7981950" y="5057775"/>
            <a:ext cx="441325" cy="661988"/>
          </a:xfrm>
          <a:prstGeom prst="rect">
            <a:avLst/>
          </a:prstGeom>
          <a:noFill/>
          <a:ln>
            <a:noFill/>
          </a:ln>
        </p:spPr>
        <p:txBody>
          <a:bodyPr lIns="0" tIns="0" rIns="0" bIns="0">
            <a:spAutoFit/>
          </a:bodyPr>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defTabSz="1373188" eaLnBrk="0" fontAlgn="base" hangingPunct="0">
              <a:spcBef>
                <a:spcPct val="0"/>
              </a:spcBef>
              <a:spcAft>
                <a:spcPct val="0"/>
              </a:spcAft>
              <a:defRPr sz="2900">
                <a:solidFill>
                  <a:schemeClr val="tx1"/>
                </a:solidFill>
                <a:latin typeface="Arial" charset="0"/>
                <a:ea typeface="ＭＳ Ｐゴシック" charset="0"/>
              </a:defRPr>
            </a:lvl6pPr>
            <a:lvl7pPr marL="2971800" indent="-228600" defTabSz="1373188" eaLnBrk="0" fontAlgn="base" hangingPunct="0">
              <a:spcBef>
                <a:spcPct val="0"/>
              </a:spcBef>
              <a:spcAft>
                <a:spcPct val="0"/>
              </a:spcAft>
              <a:defRPr sz="2900">
                <a:solidFill>
                  <a:schemeClr val="tx1"/>
                </a:solidFill>
                <a:latin typeface="Arial" charset="0"/>
                <a:ea typeface="ＭＳ Ｐゴシック" charset="0"/>
              </a:defRPr>
            </a:lvl7pPr>
            <a:lvl8pPr marL="3429000" indent="-228600" defTabSz="1373188" eaLnBrk="0" fontAlgn="base" hangingPunct="0">
              <a:spcBef>
                <a:spcPct val="0"/>
              </a:spcBef>
              <a:spcAft>
                <a:spcPct val="0"/>
              </a:spcAft>
              <a:defRPr sz="2900">
                <a:solidFill>
                  <a:schemeClr val="tx1"/>
                </a:solidFill>
                <a:latin typeface="Arial" charset="0"/>
                <a:ea typeface="ＭＳ Ｐゴシック" charset="0"/>
              </a:defRPr>
            </a:lvl8pPr>
            <a:lvl9pPr marL="3886200" indent="-228600" defTabSz="1373188"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defRPr/>
            </a:pPr>
            <a:r>
              <a:rPr lang="en-US" sz="4300" b="1">
                <a:solidFill>
                  <a:srgbClr val="B870B8"/>
                </a:solidFill>
                <a:latin typeface="Rockwell" charset="0"/>
              </a:rPr>
              <a:t>+ </a:t>
            </a:r>
          </a:p>
        </p:txBody>
      </p:sp>
      <p:sp>
        <p:nvSpPr>
          <p:cNvPr id="2" name="Title 1"/>
          <p:cNvSpPr>
            <a:spLocks noGrp="1"/>
          </p:cNvSpPr>
          <p:nvPr>
            <p:ph type="title"/>
          </p:nvPr>
        </p:nvSpPr>
        <p:spPr>
          <a:xfrm>
            <a:off x="8340255" y="4687747"/>
            <a:ext cx="7797898" cy="1307710"/>
          </a:xfrm>
        </p:spPr>
        <p:txBody>
          <a:bodyPr anchor="b">
            <a:normAutofit/>
          </a:bodyPr>
          <a:lstStyle>
            <a:lvl1pPr algn="l">
              <a:defRPr sz="4600" b="0"/>
            </a:lvl1pPr>
          </a:lstStyle>
          <a:p>
            <a:r>
              <a:rPr lang="en-US"/>
              <a:t>Click to edit Master title style</a:t>
            </a:r>
            <a:endParaRPr/>
          </a:p>
        </p:txBody>
      </p:sp>
      <p:sp>
        <p:nvSpPr>
          <p:cNvPr id="3" name="Picture Placeholder 2"/>
          <p:cNvSpPr>
            <a:spLocks noGrp="1"/>
          </p:cNvSpPr>
          <p:nvPr>
            <p:ph type="pic" idx="1"/>
          </p:nvPr>
        </p:nvSpPr>
        <p:spPr>
          <a:xfrm>
            <a:off x="555908" y="343006"/>
            <a:ext cx="6922518" cy="9520795"/>
          </a:xfrm>
        </p:spPr>
        <p:txBody>
          <a:bodyPr rtlCol="0">
            <a:normAutofit/>
          </a:bodyPr>
          <a:lstStyle>
            <a:lvl1pPr marL="0" indent="0">
              <a:buNone/>
              <a:defRPr sz="5700"/>
            </a:lvl1pPr>
            <a:lvl2pPr marL="816605" indent="0">
              <a:buNone/>
              <a:defRPr sz="5000"/>
            </a:lvl2pPr>
            <a:lvl3pPr marL="1633210" indent="0">
              <a:buNone/>
              <a:defRPr sz="4300"/>
            </a:lvl3pPr>
            <a:lvl4pPr marL="2449815" indent="0">
              <a:buNone/>
              <a:defRPr sz="3600"/>
            </a:lvl4pPr>
            <a:lvl5pPr marL="3266420" indent="0">
              <a:buNone/>
              <a:defRPr sz="3600"/>
            </a:lvl5pPr>
            <a:lvl6pPr marL="4083025" indent="0">
              <a:buNone/>
              <a:defRPr sz="3600"/>
            </a:lvl6pPr>
            <a:lvl7pPr marL="4899630" indent="0">
              <a:buNone/>
              <a:defRPr sz="3600"/>
            </a:lvl7pPr>
            <a:lvl8pPr marL="5716234" indent="0">
              <a:buNone/>
              <a:defRPr sz="3600"/>
            </a:lvl8pPr>
            <a:lvl9pPr marL="6532839" indent="0">
              <a:buNone/>
              <a:defRPr sz="3600"/>
            </a:lvl9pPr>
          </a:lstStyle>
          <a:p>
            <a:pPr lvl="0"/>
            <a:r>
              <a:rPr lang="en-US" noProof="0"/>
              <a:t>Click icon to add picture</a:t>
            </a:r>
            <a:endParaRPr noProof="0"/>
          </a:p>
        </p:txBody>
      </p:sp>
      <p:sp>
        <p:nvSpPr>
          <p:cNvPr id="4" name="Text Placeholder 3"/>
          <p:cNvSpPr>
            <a:spLocks noGrp="1"/>
          </p:cNvSpPr>
          <p:nvPr>
            <p:ph type="body" sz="half" idx="2"/>
          </p:nvPr>
        </p:nvSpPr>
        <p:spPr>
          <a:xfrm>
            <a:off x="8340255" y="5995456"/>
            <a:ext cx="7797898" cy="3222826"/>
          </a:xfrm>
        </p:spPr>
        <p:txBody>
          <a:bodyPr/>
          <a:lstStyle>
            <a:lvl1pPr marL="0" indent="0">
              <a:buNone/>
              <a:defRPr sz="2500"/>
            </a:lvl1pPr>
            <a:lvl2pPr marL="816605" indent="0">
              <a:buNone/>
              <a:defRPr sz="2100"/>
            </a:lvl2pPr>
            <a:lvl3pPr marL="1633210" indent="0">
              <a:buNone/>
              <a:defRPr sz="1800"/>
            </a:lvl3pPr>
            <a:lvl4pPr marL="2449815" indent="0">
              <a:buNone/>
              <a:defRPr sz="1600"/>
            </a:lvl4pPr>
            <a:lvl5pPr marL="3266420" indent="0">
              <a:buNone/>
              <a:defRPr sz="1600"/>
            </a:lvl5pPr>
            <a:lvl6pPr marL="4083025" indent="0">
              <a:buNone/>
              <a:defRPr sz="1600"/>
            </a:lvl6pPr>
            <a:lvl7pPr marL="4899630" indent="0">
              <a:buNone/>
              <a:defRPr sz="1600"/>
            </a:lvl7pPr>
            <a:lvl8pPr marL="5716234" indent="0">
              <a:buNone/>
              <a:defRPr sz="1600"/>
            </a:lvl8pPr>
            <a:lvl9pPr marL="6532839" indent="0">
              <a:buNone/>
              <a:defRPr sz="1600"/>
            </a:lvl9pPr>
          </a:lstStyle>
          <a:p>
            <a:pPr lvl="0"/>
            <a:r>
              <a:rPr lang="en-US"/>
              <a:t>Click to edit Master text styles</a:t>
            </a:r>
          </a:p>
        </p:txBody>
      </p:sp>
      <p:sp>
        <p:nvSpPr>
          <p:cNvPr id="7" name="Date Placeholder 4">
            <a:extLst>
              <a:ext uri="{FF2B5EF4-FFF2-40B4-BE49-F238E27FC236}">
                <a16:creationId xmlns:a16="http://schemas.microsoft.com/office/drawing/2014/main" id="{B6382F28-67AA-364E-A605-2AAD402E7441}"/>
              </a:ext>
            </a:extLst>
          </p:cNvPr>
          <p:cNvSpPr>
            <a:spLocks noGrp="1"/>
          </p:cNvSpPr>
          <p:nvPr>
            <p:ph type="dt" sz="half" idx="10"/>
          </p:nvPr>
        </p:nvSpPr>
        <p:spPr>
          <a:xfrm>
            <a:off x="14785975" y="9637713"/>
            <a:ext cx="3074988" cy="549275"/>
          </a:xfrm>
        </p:spPr>
        <p:txBody>
          <a:bodyPr/>
          <a:lstStyle>
            <a:lvl1pPr>
              <a:defRPr/>
            </a:lvl1pPr>
          </a:lstStyle>
          <a:p>
            <a:pPr>
              <a:defRPr/>
            </a:pPr>
            <a:fld id="{4791A52B-D43C-DA4F-A6C8-3D099D30F840}" type="datetime1">
              <a:rPr lang="en-US" altLang="en-US"/>
              <a:pPr>
                <a:defRPr/>
              </a:pPr>
              <a:t>10/14/21</a:t>
            </a:fld>
            <a:endParaRPr lang="en-US" altLang="en-US"/>
          </a:p>
        </p:txBody>
      </p:sp>
      <p:sp>
        <p:nvSpPr>
          <p:cNvPr id="8" name="Footer Placeholder 5">
            <a:extLst>
              <a:ext uri="{FF2B5EF4-FFF2-40B4-BE49-F238E27FC236}">
                <a16:creationId xmlns:a16="http://schemas.microsoft.com/office/drawing/2014/main" id="{2731653C-192E-B741-A4C9-1DD0D9B5782D}"/>
              </a:ext>
            </a:extLst>
          </p:cNvPr>
          <p:cNvSpPr>
            <a:spLocks noGrp="1"/>
          </p:cNvSpPr>
          <p:nvPr>
            <p:ph type="ftr" sz="quarter" idx="11"/>
          </p:nvPr>
        </p:nvSpPr>
        <p:spPr>
          <a:xfrm>
            <a:off x="8383588" y="9637713"/>
            <a:ext cx="6011862" cy="549275"/>
          </a:xfrm>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A4548D9E-F91F-6F4F-8AA9-CC318F08DDD2}"/>
              </a:ext>
            </a:extLst>
          </p:cNvPr>
          <p:cNvSpPr>
            <a:spLocks noGrp="1"/>
          </p:cNvSpPr>
          <p:nvPr>
            <p:ph type="sldNum" sz="quarter" idx="12"/>
          </p:nvPr>
        </p:nvSpPr>
        <p:spPr/>
        <p:txBody>
          <a:bodyPr/>
          <a:lstStyle>
            <a:lvl1pPr>
              <a:defRPr/>
            </a:lvl1pPr>
          </a:lstStyle>
          <a:p>
            <a:pPr>
              <a:defRPr/>
            </a:pPr>
            <a:fld id="{3CDFFE35-CDEC-FB4D-A568-44F5CA75ED29}" type="slidenum">
              <a:rPr lang="en-US" altLang="en-US"/>
              <a:pPr>
                <a:defRPr/>
              </a:pPr>
              <a:t>‹#›</a:t>
            </a:fld>
            <a:endParaRPr lang="en-US" altLang="en-US"/>
          </a:p>
        </p:txBody>
      </p:sp>
    </p:spTree>
    <p:extLst>
      <p:ext uri="{BB962C8B-B14F-4D97-AF65-F5344CB8AC3E}">
        <p14:creationId xmlns:p14="http://schemas.microsoft.com/office/powerpoint/2010/main" val="1785731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404F29-231C-E241-B5A1-B808360E8771}"/>
              </a:ext>
            </a:extLst>
          </p:cNvPr>
          <p:cNvSpPr>
            <a:spLocks noGrp="1"/>
          </p:cNvSpPr>
          <p:nvPr>
            <p:ph type="dt" sz="half" idx="10"/>
          </p:nvPr>
        </p:nvSpPr>
        <p:spPr/>
        <p:txBody>
          <a:bodyPr wrap="square" numCol="1" anchorCtr="0" compatLnSpc="1">
            <a:prstTxWarp prst="textNoShape">
              <a:avLst/>
            </a:prstTxWarp>
          </a:bodyPr>
          <a:lstStyle>
            <a:lvl1pPr defTabSz="1373188" fontAlgn="base">
              <a:spcBef>
                <a:spcPct val="0"/>
              </a:spcBef>
              <a:spcAft>
                <a:spcPct val="0"/>
              </a:spcAft>
              <a:defRPr>
                <a:solidFill>
                  <a:srgbClr val="898989"/>
                </a:solidFill>
                <a:ea typeface="ＭＳ Ｐゴシック" charset="-128"/>
              </a:defRPr>
            </a:lvl1pPr>
          </a:lstStyle>
          <a:p>
            <a:pPr>
              <a:defRPr/>
            </a:pPr>
            <a:fld id="{73539342-79F4-F646-9F7D-B94E401B6F7A}" type="datetime1">
              <a:rPr lang="en-US" altLang="en-US"/>
              <a:pPr>
                <a:defRPr/>
              </a:pPr>
              <a:t>10/14/21</a:t>
            </a:fld>
            <a:endParaRPr lang="en-US" altLang="en-US"/>
          </a:p>
        </p:txBody>
      </p:sp>
      <p:sp>
        <p:nvSpPr>
          <p:cNvPr id="5" name="Footer Placeholder 4">
            <a:extLst>
              <a:ext uri="{FF2B5EF4-FFF2-40B4-BE49-F238E27FC236}">
                <a16:creationId xmlns:a16="http://schemas.microsoft.com/office/drawing/2014/main" id="{54A33A59-0E49-B145-94E9-ADCB1858DED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6411F20-A1FF-734D-A830-663FEFAFC6BB}"/>
              </a:ext>
            </a:extLst>
          </p:cNvPr>
          <p:cNvSpPr>
            <a:spLocks noGrp="1"/>
          </p:cNvSpPr>
          <p:nvPr>
            <p:ph type="sldNum" sz="quarter" idx="12"/>
          </p:nvPr>
        </p:nvSpPr>
        <p:spPr>
          <a:xfrm>
            <a:off x="13107988" y="9537700"/>
            <a:ext cx="4268787" cy="547688"/>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charset="0"/>
                <a:ea typeface="ＭＳ Ｐゴシック" charset="-128"/>
              </a:defRPr>
            </a:lvl1pPr>
          </a:lstStyle>
          <a:p>
            <a:pPr>
              <a:defRPr/>
            </a:pPr>
            <a:fld id="{D603644B-4842-1C4B-BA85-73C45D9F643C}" type="slidenum">
              <a:rPr lang="en-US" altLang="en-US"/>
              <a:pPr>
                <a:defRPr/>
              </a:pPr>
              <a:t>‹#›</a:t>
            </a:fld>
            <a:endParaRPr lang="en-US" altLang="en-US"/>
          </a:p>
        </p:txBody>
      </p:sp>
    </p:spTree>
    <p:extLst>
      <p:ext uri="{BB962C8B-B14F-4D97-AF65-F5344CB8AC3E}">
        <p14:creationId xmlns:p14="http://schemas.microsoft.com/office/powerpoint/2010/main" val="17366081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D4E18AF-3DD4-4646-893B-E668B71C5F32}"/>
              </a:ext>
            </a:extLst>
          </p:cNvPr>
          <p:cNvSpPr/>
          <p:nvPr/>
        </p:nvSpPr>
        <p:spPr>
          <a:xfrm>
            <a:off x="13606463" y="342900"/>
            <a:ext cx="4116387" cy="30591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63321" tIns="81660" rIns="163321" bIns="81660" anchor="ctr"/>
          <a:lstStyle/>
          <a:p>
            <a:pPr algn="ctr" defTabSz="1373883" eaLnBrk="1" fontAlgn="auto" hangingPunct="1">
              <a:spcBef>
                <a:spcPts val="0"/>
              </a:spcBef>
              <a:spcAft>
                <a:spcPts val="0"/>
              </a:spcAft>
              <a:defRPr/>
            </a:pPr>
            <a:endParaRPr/>
          </a:p>
        </p:txBody>
      </p:sp>
      <p:sp>
        <p:nvSpPr>
          <p:cNvPr id="6" name="Rectangle 5">
            <a:extLst>
              <a:ext uri="{FF2B5EF4-FFF2-40B4-BE49-F238E27FC236}">
                <a16:creationId xmlns:a16="http://schemas.microsoft.com/office/drawing/2014/main" id="{1DD7DA63-A3E2-774D-8A0D-C7F8E5854F30}"/>
              </a:ext>
            </a:extLst>
          </p:cNvPr>
          <p:cNvSpPr/>
          <p:nvPr/>
        </p:nvSpPr>
        <p:spPr>
          <a:xfrm>
            <a:off x="13606463" y="3567113"/>
            <a:ext cx="4116387" cy="305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63321" tIns="81660" rIns="163321" bIns="81660" anchor="ctr"/>
          <a:lstStyle/>
          <a:p>
            <a:pPr algn="ctr" defTabSz="1373883" eaLnBrk="1" fontAlgn="auto" hangingPunct="1">
              <a:spcBef>
                <a:spcPts val="0"/>
              </a:spcBef>
              <a:spcAft>
                <a:spcPts val="0"/>
              </a:spcAft>
              <a:defRPr/>
            </a:pPr>
            <a:endParaRPr/>
          </a:p>
        </p:txBody>
      </p:sp>
      <p:sp>
        <p:nvSpPr>
          <p:cNvPr id="7" name="TextBox 6">
            <a:extLst>
              <a:ext uri="{FF2B5EF4-FFF2-40B4-BE49-F238E27FC236}">
                <a16:creationId xmlns:a16="http://schemas.microsoft.com/office/drawing/2014/main" id="{425CA023-5769-8349-BCE9-A3DAF5EA99A4}"/>
              </a:ext>
            </a:extLst>
          </p:cNvPr>
          <p:cNvSpPr txBox="1">
            <a:spLocks noChangeArrowheads="1"/>
          </p:cNvSpPr>
          <p:nvPr/>
        </p:nvSpPr>
        <p:spPr bwMode="auto">
          <a:xfrm>
            <a:off x="654050" y="6951663"/>
            <a:ext cx="441325" cy="661987"/>
          </a:xfrm>
          <a:prstGeom prst="rect">
            <a:avLst/>
          </a:prstGeom>
          <a:noFill/>
          <a:ln>
            <a:noFill/>
          </a:ln>
        </p:spPr>
        <p:txBody>
          <a:bodyPr lIns="0" tIns="0" rIns="0" bIns="0">
            <a:spAutoFit/>
          </a:bodyPr>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defTabSz="1373188" eaLnBrk="0" fontAlgn="base" hangingPunct="0">
              <a:spcBef>
                <a:spcPct val="0"/>
              </a:spcBef>
              <a:spcAft>
                <a:spcPct val="0"/>
              </a:spcAft>
              <a:defRPr sz="2900">
                <a:solidFill>
                  <a:schemeClr val="tx1"/>
                </a:solidFill>
                <a:latin typeface="Arial" charset="0"/>
                <a:ea typeface="ＭＳ Ｐゴシック" charset="0"/>
              </a:defRPr>
            </a:lvl6pPr>
            <a:lvl7pPr marL="2971800" indent="-228600" defTabSz="1373188" eaLnBrk="0" fontAlgn="base" hangingPunct="0">
              <a:spcBef>
                <a:spcPct val="0"/>
              </a:spcBef>
              <a:spcAft>
                <a:spcPct val="0"/>
              </a:spcAft>
              <a:defRPr sz="2900">
                <a:solidFill>
                  <a:schemeClr val="tx1"/>
                </a:solidFill>
                <a:latin typeface="Arial" charset="0"/>
                <a:ea typeface="ＭＳ Ｐゴシック" charset="0"/>
              </a:defRPr>
            </a:lvl7pPr>
            <a:lvl8pPr marL="3429000" indent="-228600" defTabSz="1373188" eaLnBrk="0" fontAlgn="base" hangingPunct="0">
              <a:spcBef>
                <a:spcPct val="0"/>
              </a:spcBef>
              <a:spcAft>
                <a:spcPct val="0"/>
              </a:spcAft>
              <a:defRPr sz="2900">
                <a:solidFill>
                  <a:schemeClr val="tx1"/>
                </a:solidFill>
                <a:latin typeface="Arial" charset="0"/>
                <a:ea typeface="ＭＳ Ｐゴシック" charset="0"/>
              </a:defRPr>
            </a:lvl8pPr>
            <a:lvl9pPr marL="3886200" indent="-228600" defTabSz="1373188"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defRPr/>
            </a:pPr>
            <a:r>
              <a:rPr lang="en-US" sz="4300" b="1">
                <a:solidFill>
                  <a:srgbClr val="B870B8"/>
                </a:solidFill>
                <a:latin typeface="Rockwell" charset="0"/>
              </a:rPr>
              <a:t>+ </a:t>
            </a:r>
          </a:p>
        </p:txBody>
      </p:sp>
      <p:sp>
        <p:nvSpPr>
          <p:cNvPr id="2" name="Title 1"/>
          <p:cNvSpPr>
            <a:spLocks noGrp="1"/>
          </p:cNvSpPr>
          <p:nvPr>
            <p:ph type="title"/>
          </p:nvPr>
        </p:nvSpPr>
        <p:spPr>
          <a:xfrm>
            <a:off x="1013187" y="6638171"/>
            <a:ext cx="12384464" cy="1250963"/>
          </a:xfrm>
        </p:spPr>
        <p:txBody>
          <a:bodyPr anchor="b">
            <a:normAutofit/>
          </a:bodyPr>
          <a:lstStyle>
            <a:lvl1pPr algn="l">
              <a:defRPr sz="4600" b="0"/>
            </a:lvl1pPr>
          </a:lstStyle>
          <a:p>
            <a:r>
              <a:rPr lang="en-US"/>
              <a:t>Click to edit Master title style</a:t>
            </a:r>
            <a:endParaRPr/>
          </a:p>
        </p:txBody>
      </p:sp>
      <p:sp>
        <p:nvSpPr>
          <p:cNvPr id="3" name="Picture Placeholder 2"/>
          <p:cNvSpPr>
            <a:spLocks noGrp="1"/>
          </p:cNvSpPr>
          <p:nvPr>
            <p:ph type="pic" idx="1"/>
          </p:nvPr>
        </p:nvSpPr>
        <p:spPr>
          <a:xfrm>
            <a:off x="555907" y="343006"/>
            <a:ext cx="12758993" cy="6283867"/>
          </a:xfrm>
        </p:spPr>
        <p:txBody>
          <a:bodyPr rtlCol="0">
            <a:normAutofit/>
          </a:bodyPr>
          <a:lstStyle>
            <a:lvl1pPr marL="0" indent="0">
              <a:buNone/>
              <a:defRPr sz="5700"/>
            </a:lvl1pPr>
            <a:lvl2pPr marL="816605" indent="0">
              <a:buNone/>
              <a:defRPr sz="5000"/>
            </a:lvl2pPr>
            <a:lvl3pPr marL="1633210" indent="0">
              <a:buNone/>
              <a:defRPr sz="4300"/>
            </a:lvl3pPr>
            <a:lvl4pPr marL="2449815" indent="0">
              <a:buNone/>
              <a:defRPr sz="3600"/>
            </a:lvl4pPr>
            <a:lvl5pPr marL="3266420" indent="0">
              <a:buNone/>
              <a:defRPr sz="3600"/>
            </a:lvl5pPr>
            <a:lvl6pPr marL="4083025" indent="0">
              <a:buNone/>
              <a:defRPr sz="3600"/>
            </a:lvl6pPr>
            <a:lvl7pPr marL="4899630" indent="0">
              <a:buNone/>
              <a:defRPr sz="3600"/>
            </a:lvl7pPr>
            <a:lvl8pPr marL="5716234" indent="0">
              <a:buNone/>
              <a:defRPr sz="3600"/>
            </a:lvl8pPr>
            <a:lvl9pPr marL="6532839" indent="0">
              <a:buNone/>
              <a:defRPr sz="3600"/>
            </a:lvl9pPr>
          </a:lstStyle>
          <a:p>
            <a:pPr lvl="0"/>
            <a:r>
              <a:rPr lang="en-US" noProof="0"/>
              <a:t>Click icon to add picture</a:t>
            </a:r>
            <a:endParaRPr noProof="0"/>
          </a:p>
        </p:txBody>
      </p:sp>
      <p:sp>
        <p:nvSpPr>
          <p:cNvPr id="4" name="Text Placeholder 3"/>
          <p:cNvSpPr>
            <a:spLocks noGrp="1"/>
          </p:cNvSpPr>
          <p:nvPr>
            <p:ph type="body" sz="half" idx="2"/>
          </p:nvPr>
        </p:nvSpPr>
        <p:spPr>
          <a:xfrm>
            <a:off x="1013187" y="7889133"/>
            <a:ext cx="12384464" cy="1329148"/>
          </a:xfrm>
        </p:spPr>
        <p:txBody>
          <a:bodyPr/>
          <a:lstStyle>
            <a:lvl1pPr marL="0" indent="0">
              <a:spcBef>
                <a:spcPts val="536"/>
              </a:spcBef>
              <a:buNone/>
              <a:defRPr sz="2500"/>
            </a:lvl1pPr>
            <a:lvl2pPr marL="816605" indent="0">
              <a:buNone/>
              <a:defRPr sz="2100"/>
            </a:lvl2pPr>
            <a:lvl3pPr marL="1633210" indent="0">
              <a:buNone/>
              <a:defRPr sz="1800"/>
            </a:lvl3pPr>
            <a:lvl4pPr marL="2449815" indent="0">
              <a:buNone/>
              <a:defRPr sz="1600"/>
            </a:lvl4pPr>
            <a:lvl5pPr marL="3266420" indent="0">
              <a:buNone/>
              <a:defRPr sz="1600"/>
            </a:lvl5pPr>
            <a:lvl6pPr marL="4083025" indent="0">
              <a:buNone/>
              <a:defRPr sz="1600"/>
            </a:lvl6pPr>
            <a:lvl7pPr marL="4899630" indent="0">
              <a:buNone/>
              <a:defRPr sz="1600"/>
            </a:lvl7pPr>
            <a:lvl8pPr marL="5716234" indent="0">
              <a:buNone/>
              <a:defRPr sz="1600"/>
            </a:lvl8pPr>
            <a:lvl9pPr marL="6532839" indent="0">
              <a:buNone/>
              <a:defRPr sz="1600"/>
            </a:lvl9pPr>
          </a:lstStyle>
          <a:p>
            <a:pPr lvl="0"/>
            <a:r>
              <a:rPr lang="en-US"/>
              <a:t>Click to edit Master text styles</a:t>
            </a:r>
          </a:p>
        </p:txBody>
      </p:sp>
      <p:sp>
        <p:nvSpPr>
          <p:cNvPr id="8" name="Date Placeholder 4">
            <a:extLst>
              <a:ext uri="{FF2B5EF4-FFF2-40B4-BE49-F238E27FC236}">
                <a16:creationId xmlns:a16="http://schemas.microsoft.com/office/drawing/2014/main" id="{D77E8FA5-29FB-B44C-B16D-26434B576A80}"/>
              </a:ext>
            </a:extLst>
          </p:cNvPr>
          <p:cNvSpPr>
            <a:spLocks noGrp="1"/>
          </p:cNvSpPr>
          <p:nvPr>
            <p:ph type="dt" sz="half" idx="10"/>
          </p:nvPr>
        </p:nvSpPr>
        <p:spPr/>
        <p:txBody>
          <a:bodyPr/>
          <a:lstStyle>
            <a:lvl1pPr>
              <a:defRPr/>
            </a:lvl1pPr>
          </a:lstStyle>
          <a:p>
            <a:pPr>
              <a:defRPr/>
            </a:pPr>
            <a:fld id="{8D002443-8468-0B47-BE31-675CFAC23F56}" type="datetime1">
              <a:rPr lang="en-US" altLang="en-US"/>
              <a:pPr>
                <a:defRPr/>
              </a:pPr>
              <a:t>10/14/21</a:t>
            </a:fld>
            <a:endParaRPr lang="en-US" altLang="en-US"/>
          </a:p>
        </p:txBody>
      </p:sp>
      <p:sp>
        <p:nvSpPr>
          <p:cNvPr id="9" name="Footer Placeholder 5">
            <a:extLst>
              <a:ext uri="{FF2B5EF4-FFF2-40B4-BE49-F238E27FC236}">
                <a16:creationId xmlns:a16="http://schemas.microsoft.com/office/drawing/2014/main" id="{8E6D970B-3F53-2E4A-8026-BD1EB0A00DEF}"/>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EA1FA3DE-E605-8749-AB8F-AFEEB673C7CC}"/>
              </a:ext>
            </a:extLst>
          </p:cNvPr>
          <p:cNvSpPr>
            <a:spLocks noGrp="1"/>
          </p:cNvSpPr>
          <p:nvPr>
            <p:ph type="sldNum" sz="quarter" idx="12"/>
          </p:nvPr>
        </p:nvSpPr>
        <p:spPr/>
        <p:txBody>
          <a:bodyPr/>
          <a:lstStyle>
            <a:lvl1pPr>
              <a:defRPr/>
            </a:lvl1pPr>
          </a:lstStyle>
          <a:p>
            <a:pPr>
              <a:defRPr/>
            </a:pPr>
            <a:fld id="{D34D7A97-F14C-C94C-B6F2-18947971D919}" type="slidenum">
              <a:rPr lang="en-US" altLang="en-US"/>
              <a:pPr>
                <a:defRPr/>
              </a:pPr>
              <a:t>‹#›</a:t>
            </a:fld>
            <a:endParaRPr lang="en-US" altLang="en-US"/>
          </a:p>
        </p:txBody>
      </p:sp>
    </p:spTree>
    <p:extLst>
      <p:ext uri="{BB962C8B-B14F-4D97-AF65-F5344CB8AC3E}">
        <p14:creationId xmlns:p14="http://schemas.microsoft.com/office/powerpoint/2010/main" val="10646726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B489B3-15EA-0E4B-967D-D4B3877290F7}"/>
              </a:ext>
            </a:extLst>
          </p:cNvPr>
          <p:cNvSpPr/>
          <p:nvPr/>
        </p:nvSpPr>
        <p:spPr>
          <a:xfrm>
            <a:off x="565150" y="342900"/>
            <a:ext cx="12776200" cy="9520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63321" tIns="81660" rIns="163321" bIns="81660" anchor="ctr"/>
          <a:lstStyle/>
          <a:p>
            <a:pPr algn="ctr" defTabSz="1373883" eaLnBrk="1" fontAlgn="auto" hangingPunct="1">
              <a:spcBef>
                <a:spcPts val="0"/>
              </a:spcBef>
              <a:spcAft>
                <a:spcPts val="0"/>
              </a:spcAft>
              <a:defRPr/>
            </a:pPr>
            <a:endParaRPr/>
          </a:p>
        </p:txBody>
      </p:sp>
      <p:sp>
        <p:nvSpPr>
          <p:cNvPr id="7" name="TextBox 6">
            <a:extLst>
              <a:ext uri="{FF2B5EF4-FFF2-40B4-BE49-F238E27FC236}">
                <a16:creationId xmlns:a16="http://schemas.microsoft.com/office/drawing/2014/main" id="{C3EBF22E-EEDC-4347-A160-8EEECDC33072}"/>
              </a:ext>
            </a:extLst>
          </p:cNvPr>
          <p:cNvSpPr txBox="1">
            <a:spLocks noChangeArrowheads="1"/>
          </p:cNvSpPr>
          <p:nvPr/>
        </p:nvSpPr>
        <p:spPr bwMode="auto">
          <a:xfrm>
            <a:off x="849313" y="261938"/>
            <a:ext cx="827087" cy="1477962"/>
          </a:xfrm>
          <a:prstGeom prst="rect">
            <a:avLst/>
          </a:prstGeom>
          <a:noFill/>
          <a:ln>
            <a:noFill/>
          </a:ln>
        </p:spPr>
        <p:txBody>
          <a:bodyPr lIns="0" tIns="0" rIns="0" bIns="0">
            <a:spAutoFit/>
          </a:bodyPr>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defTabSz="1373188" eaLnBrk="0" fontAlgn="base" hangingPunct="0">
              <a:spcBef>
                <a:spcPct val="0"/>
              </a:spcBef>
              <a:spcAft>
                <a:spcPct val="0"/>
              </a:spcAft>
              <a:defRPr sz="2900">
                <a:solidFill>
                  <a:schemeClr val="tx1"/>
                </a:solidFill>
                <a:latin typeface="Arial" charset="0"/>
                <a:ea typeface="ＭＳ Ｐゴシック" charset="0"/>
              </a:defRPr>
            </a:lvl6pPr>
            <a:lvl7pPr marL="2971800" indent="-228600" defTabSz="1373188" eaLnBrk="0" fontAlgn="base" hangingPunct="0">
              <a:spcBef>
                <a:spcPct val="0"/>
              </a:spcBef>
              <a:spcAft>
                <a:spcPct val="0"/>
              </a:spcAft>
              <a:defRPr sz="2900">
                <a:solidFill>
                  <a:schemeClr val="tx1"/>
                </a:solidFill>
                <a:latin typeface="Arial" charset="0"/>
                <a:ea typeface="ＭＳ Ｐゴシック" charset="0"/>
              </a:defRPr>
            </a:lvl7pPr>
            <a:lvl8pPr marL="3429000" indent="-228600" defTabSz="1373188" eaLnBrk="0" fontAlgn="base" hangingPunct="0">
              <a:spcBef>
                <a:spcPct val="0"/>
              </a:spcBef>
              <a:spcAft>
                <a:spcPct val="0"/>
              </a:spcAft>
              <a:defRPr sz="2900">
                <a:solidFill>
                  <a:schemeClr val="tx1"/>
                </a:solidFill>
                <a:latin typeface="Arial" charset="0"/>
                <a:ea typeface="ＭＳ Ｐゴシック" charset="0"/>
              </a:defRPr>
            </a:lvl8pPr>
            <a:lvl9pPr marL="3886200" indent="-228600" defTabSz="1373188"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defRPr/>
            </a:pPr>
            <a:r>
              <a:rPr lang="en-US" sz="9600" b="1">
                <a:solidFill>
                  <a:srgbClr val="B870B8"/>
                </a:solidFill>
                <a:latin typeface="Rockwell" charset="0"/>
              </a:rPr>
              <a:t>+</a:t>
            </a:r>
          </a:p>
        </p:txBody>
      </p:sp>
      <p:sp>
        <p:nvSpPr>
          <p:cNvPr id="8" name="Rectangle 7">
            <a:extLst>
              <a:ext uri="{FF2B5EF4-FFF2-40B4-BE49-F238E27FC236}">
                <a16:creationId xmlns:a16="http://schemas.microsoft.com/office/drawing/2014/main" id="{7B7B4184-F8F0-2F4C-BEED-D993548C9BA0}"/>
              </a:ext>
            </a:extLst>
          </p:cNvPr>
          <p:cNvSpPr/>
          <p:nvPr/>
        </p:nvSpPr>
        <p:spPr>
          <a:xfrm>
            <a:off x="13606463" y="342900"/>
            <a:ext cx="4116387" cy="305911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63321" tIns="81660" rIns="163321" bIns="81660" anchor="ctr"/>
          <a:lstStyle/>
          <a:p>
            <a:pPr algn="ctr" defTabSz="1373883" eaLnBrk="1" fontAlgn="auto" hangingPunct="1">
              <a:spcBef>
                <a:spcPts val="0"/>
              </a:spcBef>
              <a:spcAft>
                <a:spcPts val="0"/>
              </a:spcAft>
              <a:defRPr/>
            </a:pPr>
            <a:endParaRPr/>
          </a:p>
        </p:txBody>
      </p:sp>
      <p:sp>
        <p:nvSpPr>
          <p:cNvPr id="2" name="Title 1"/>
          <p:cNvSpPr>
            <a:spLocks noGrp="1"/>
          </p:cNvSpPr>
          <p:nvPr>
            <p:ph type="title"/>
          </p:nvPr>
        </p:nvSpPr>
        <p:spPr>
          <a:xfrm>
            <a:off x="761241" y="3858816"/>
            <a:ext cx="12365368" cy="1743613"/>
          </a:xfrm>
        </p:spPr>
        <p:txBody>
          <a:bodyPr anchor="b">
            <a:normAutofit/>
          </a:bodyPr>
          <a:lstStyle>
            <a:lvl1pPr algn="l">
              <a:defRPr sz="4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762320" y="5602429"/>
            <a:ext cx="12361278" cy="3589652"/>
          </a:xfrm>
        </p:spPr>
        <p:txBody>
          <a:bodyPr/>
          <a:lstStyle>
            <a:lvl1pPr marL="0" indent="0">
              <a:buNone/>
              <a:defRPr sz="2500">
                <a:solidFill>
                  <a:schemeClr val="bg1"/>
                </a:solidFill>
              </a:defRPr>
            </a:lvl1pPr>
            <a:lvl2pPr marL="816605" indent="0">
              <a:buNone/>
              <a:defRPr sz="2100"/>
            </a:lvl2pPr>
            <a:lvl3pPr marL="1633210" indent="0">
              <a:buNone/>
              <a:defRPr sz="1800"/>
            </a:lvl3pPr>
            <a:lvl4pPr marL="2449815" indent="0">
              <a:buNone/>
              <a:defRPr sz="1600"/>
            </a:lvl4pPr>
            <a:lvl5pPr marL="3266420" indent="0">
              <a:buNone/>
              <a:defRPr sz="1600"/>
            </a:lvl5pPr>
            <a:lvl6pPr marL="4083025" indent="0">
              <a:buNone/>
              <a:defRPr sz="1600"/>
            </a:lvl6pPr>
            <a:lvl7pPr marL="4899630" indent="0">
              <a:buNone/>
              <a:defRPr sz="1600"/>
            </a:lvl7pPr>
            <a:lvl8pPr marL="5716234" indent="0">
              <a:buNone/>
              <a:defRPr sz="1600"/>
            </a:lvl8pPr>
            <a:lvl9pPr marL="6532839" indent="0">
              <a:buNone/>
              <a:defRPr sz="1600"/>
            </a:lvl9pPr>
          </a:lstStyle>
          <a:p>
            <a:pPr lvl="0"/>
            <a:r>
              <a:rPr lang="en-US"/>
              <a:t>Click to edit Master text styles</a:t>
            </a:r>
          </a:p>
        </p:txBody>
      </p:sp>
      <p:sp>
        <p:nvSpPr>
          <p:cNvPr id="12" name="Picture Placeholder 12"/>
          <p:cNvSpPr>
            <a:spLocks noGrp="1"/>
          </p:cNvSpPr>
          <p:nvPr>
            <p:ph type="pic" sz="quarter" idx="13"/>
          </p:nvPr>
        </p:nvSpPr>
        <p:spPr>
          <a:xfrm>
            <a:off x="13607238" y="3563510"/>
            <a:ext cx="4115514" cy="3059612"/>
          </a:xfrm>
        </p:spPr>
        <p:txBody>
          <a:bodyPr rtlCol="0">
            <a:normAutofit/>
          </a:bodyPr>
          <a:lstStyle>
            <a:lvl1pPr>
              <a:buNone/>
              <a:defRPr/>
            </a:lvl1pPr>
          </a:lstStyle>
          <a:p>
            <a:pPr lvl="0"/>
            <a:r>
              <a:rPr lang="en-US" noProof="0"/>
              <a:t>Click icon to add picture</a:t>
            </a:r>
            <a:endParaRPr noProof="0"/>
          </a:p>
        </p:txBody>
      </p:sp>
      <p:sp>
        <p:nvSpPr>
          <p:cNvPr id="13" name="Picture Placeholder 12"/>
          <p:cNvSpPr>
            <a:spLocks noGrp="1"/>
          </p:cNvSpPr>
          <p:nvPr>
            <p:ph type="pic" sz="quarter" idx="14"/>
          </p:nvPr>
        </p:nvSpPr>
        <p:spPr>
          <a:xfrm>
            <a:off x="13607238" y="6805236"/>
            <a:ext cx="4115514" cy="3059612"/>
          </a:xfrm>
        </p:spPr>
        <p:txBody>
          <a:bodyPr rtlCol="0">
            <a:normAutofit/>
          </a:bodyPr>
          <a:lstStyle>
            <a:lvl1pPr>
              <a:buNone/>
              <a:defRPr/>
            </a:lvl1pPr>
          </a:lstStyle>
          <a:p>
            <a:pPr lvl="0"/>
            <a:r>
              <a:rPr lang="en-US" noProof="0"/>
              <a:t>Click icon to add picture</a:t>
            </a:r>
            <a:endParaRPr noProof="0"/>
          </a:p>
        </p:txBody>
      </p:sp>
      <p:sp>
        <p:nvSpPr>
          <p:cNvPr id="9" name="Date Placeholder 4">
            <a:extLst>
              <a:ext uri="{FF2B5EF4-FFF2-40B4-BE49-F238E27FC236}">
                <a16:creationId xmlns:a16="http://schemas.microsoft.com/office/drawing/2014/main" id="{C518DC4C-2CC3-F341-A0F0-02801F9391F8}"/>
              </a:ext>
            </a:extLst>
          </p:cNvPr>
          <p:cNvSpPr>
            <a:spLocks noGrp="1"/>
          </p:cNvSpPr>
          <p:nvPr>
            <p:ph type="dt" sz="half" idx="15"/>
          </p:nvPr>
        </p:nvSpPr>
        <p:spPr>
          <a:xfrm>
            <a:off x="10426700" y="9356725"/>
            <a:ext cx="2697163" cy="547688"/>
          </a:xfrm>
        </p:spPr>
        <p:txBody>
          <a:bodyPr/>
          <a:lstStyle>
            <a:lvl1pPr>
              <a:defRPr>
                <a:solidFill>
                  <a:schemeClr val="bg1"/>
                </a:solidFill>
              </a:defRPr>
            </a:lvl1pPr>
          </a:lstStyle>
          <a:p>
            <a:pPr>
              <a:defRPr/>
            </a:pPr>
            <a:fld id="{F918E833-075A-3842-95A7-A70C4EE4E809}" type="datetime1">
              <a:rPr lang="en-US" altLang="en-US"/>
              <a:pPr>
                <a:defRPr/>
              </a:pPr>
              <a:t>10/14/21</a:t>
            </a:fld>
            <a:endParaRPr lang="en-US" altLang="en-US"/>
          </a:p>
        </p:txBody>
      </p:sp>
      <p:sp>
        <p:nvSpPr>
          <p:cNvPr id="10" name="Footer Placeholder 5">
            <a:extLst>
              <a:ext uri="{FF2B5EF4-FFF2-40B4-BE49-F238E27FC236}">
                <a16:creationId xmlns:a16="http://schemas.microsoft.com/office/drawing/2014/main" id="{2E8AF39A-307E-9848-9CC9-78E569A5C5A7}"/>
              </a:ext>
            </a:extLst>
          </p:cNvPr>
          <p:cNvSpPr>
            <a:spLocks noGrp="1"/>
          </p:cNvSpPr>
          <p:nvPr>
            <p:ph type="ftr" sz="quarter" idx="16"/>
          </p:nvPr>
        </p:nvSpPr>
        <p:spPr>
          <a:xfrm>
            <a:off x="762000" y="9356725"/>
            <a:ext cx="9297988" cy="547688"/>
          </a:xfrm>
        </p:spPr>
        <p:txBody>
          <a:bodyPr/>
          <a:lstStyle>
            <a:lvl1pPr>
              <a:defRPr>
                <a:solidFill>
                  <a:schemeClr val="bg1"/>
                </a:solidFill>
              </a:defRPr>
            </a:lvl1pPr>
          </a:lstStyle>
          <a:p>
            <a:pPr>
              <a:defRPr/>
            </a:pPr>
            <a:endParaRPr lang="en-US"/>
          </a:p>
        </p:txBody>
      </p:sp>
      <p:sp>
        <p:nvSpPr>
          <p:cNvPr id="11" name="Slide Number Placeholder 6">
            <a:extLst>
              <a:ext uri="{FF2B5EF4-FFF2-40B4-BE49-F238E27FC236}">
                <a16:creationId xmlns:a16="http://schemas.microsoft.com/office/drawing/2014/main" id="{E1AA96D0-7EEC-8D41-9835-7F3B26EC91F0}"/>
              </a:ext>
            </a:extLst>
          </p:cNvPr>
          <p:cNvSpPr>
            <a:spLocks noGrp="1"/>
          </p:cNvSpPr>
          <p:nvPr>
            <p:ph type="sldNum" sz="quarter" idx="17"/>
          </p:nvPr>
        </p:nvSpPr>
        <p:spPr/>
        <p:txBody>
          <a:bodyPr/>
          <a:lstStyle>
            <a:lvl1pPr>
              <a:defRPr/>
            </a:lvl1pPr>
          </a:lstStyle>
          <a:p>
            <a:pPr>
              <a:defRPr/>
            </a:pPr>
            <a:fld id="{475268B9-A17B-1844-A771-09C868520FB2}" type="slidenum">
              <a:rPr lang="en-US" altLang="en-US"/>
              <a:pPr>
                <a:defRPr/>
              </a:pPr>
              <a:t>‹#›</a:t>
            </a:fld>
            <a:endParaRPr lang="en-US" altLang="en-US"/>
          </a:p>
        </p:txBody>
      </p:sp>
    </p:spTree>
    <p:extLst>
      <p:ext uri="{BB962C8B-B14F-4D97-AF65-F5344CB8AC3E}">
        <p14:creationId xmlns:p14="http://schemas.microsoft.com/office/powerpoint/2010/main" val="18697442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370F39-F619-034C-AFAF-2E1EBE42F817}"/>
              </a:ext>
            </a:extLst>
          </p:cNvPr>
          <p:cNvSpPr/>
          <p:nvPr/>
        </p:nvSpPr>
        <p:spPr>
          <a:xfrm>
            <a:off x="565150" y="342900"/>
            <a:ext cx="8472488" cy="9520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63321" tIns="81660" rIns="163321" bIns="81660" anchor="ctr"/>
          <a:lstStyle/>
          <a:p>
            <a:pPr algn="ctr" defTabSz="1373883" eaLnBrk="1" fontAlgn="auto" hangingPunct="1">
              <a:spcBef>
                <a:spcPts val="0"/>
              </a:spcBef>
              <a:spcAft>
                <a:spcPts val="0"/>
              </a:spcAft>
              <a:defRPr/>
            </a:pPr>
            <a:endParaRPr/>
          </a:p>
        </p:txBody>
      </p:sp>
      <p:sp>
        <p:nvSpPr>
          <p:cNvPr id="8" name="TextBox 7">
            <a:extLst>
              <a:ext uri="{FF2B5EF4-FFF2-40B4-BE49-F238E27FC236}">
                <a16:creationId xmlns:a16="http://schemas.microsoft.com/office/drawing/2014/main" id="{1F9AA78D-61FE-6B4A-9E35-5184DECF148F}"/>
              </a:ext>
            </a:extLst>
          </p:cNvPr>
          <p:cNvSpPr txBox="1">
            <a:spLocks noChangeArrowheads="1"/>
          </p:cNvSpPr>
          <p:nvPr/>
        </p:nvSpPr>
        <p:spPr bwMode="auto">
          <a:xfrm>
            <a:off x="849313" y="261938"/>
            <a:ext cx="827087" cy="1477962"/>
          </a:xfrm>
          <a:prstGeom prst="rect">
            <a:avLst/>
          </a:prstGeom>
          <a:noFill/>
          <a:ln>
            <a:noFill/>
          </a:ln>
        </p:spPr>
        <p:txBody>
          <a:bodyPr lIns="0" tIns="0" rIns="0" bIns="0">
            <a:spAutoFit/>
          </a:bodyPr>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defTabSz="1373188" eaLnBrk="0" fontAlgn="base" hangingPunct="0">
              <a:spcBef>
                <a:spcPct val="0"/>
              </a:spcBef>
              <a:spcAft>
                <a:spcPct val="0"/>
              </a:spcAft>
              <a:defRPr sz="2900">
                <a:solidFill>
                  <a:schemeClr val="tx1"/>
                </a:solidFill>
                <a:latin typeface="Arial" charset="0"/>
                <a:ea typeface="ＭＳ Ｐゴシック" charset="0"/>
              </a:defRPr>
            </a:lvl6pPr>
            <a:lvl7pPr marL="2971800" indent="-228600" defTabSz="1373188" eaLnBrk="0" fontAlgn="base" hangingPunct="0">
              <a:spcBef>
                <a:spcPct val="0"/>
              </a:spcBef>
              <a:spcAft>
                <a:spcPct val="0"/>
              </a:spcAft>
              <a:defRPr sz="2900">
                <a:solidFill>
                  <a:schemeClr val="tx1"/>
                </a:solidFill>
                <a:latin typeface="Arial" charset="0"/>
                <a:ea typeface="ＭＳ Ｐゴシック" charset="0"/>
              </a:defRPr>
            </a:lvl7pPr>
            <a:lvl8pPr marL="3429000" indent="-228600" defTabSz="1373188" eaLnBrk="0" fontAlgn="base" hangingPunct="0">
              <a:spcBef>
                <a:spcPct val="0"/>
              </a:spcBef>
              <a:spcAft>
                <a:spcPct val="0"/>
              </a:spcAft>
              <a:defRPr sz="2900">
                <a:solidFill>
                  <a:schemeClr val="tx1"/>
                </a:solidFill>
                <a:latin typeface="Arial" charset="0"/>
                <a:ea typeface="ＭＳ Ｐゴシック" charset="0"/>
              </a:defRPr>
            </a:lvl8pPr>
            <a:lvl9pPr marL="3886200" indent="-228600" defTabSz="1373188"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defRPr/>
            </a:pPr>
            <a:r>
              <a:rPr lang="en-US" sz="9600" b="1">
                <a:solidFill>
                  <a:srgbClr val="B870B8"/>
                </a:solidFill>
                <a:latin typeface="Rockwell" charset="0"/>
              </a:rPr>
              <a:t>+</a:t>
            </a:r>
          </a:p>
        </p:txBody>
      </p:sp>
      <p:sp>
        <p:nvSpPr>
          <p:cNvPr id="9" name="Rectangle 8">
            <a:extLst>
              <a:ext uri="{FF2B5EF4-FFF2-40B4-BE49-F238E27FC236}">
                <a16:creationId xmlns:a16="http://schemas.microsoft.com/office/drawing/2014/main" id="{7683F42E-A97D-964B-A00A-A5C94F32B215}"/>
              </a:ext>
            </a:extLst>
          </p:cNvPr>
          <p:cNvSpPr/>
          <p:nvPr/>
        </p:nvSpPr>
        <p:spPr>
          <a:xfrm>
            <a:off x="13606463" y="342900"/>
            <a:ext cx="4116387" cy="305911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63321" tIns="81660" rIns="163321" bIns="81660" anchor="ctr"/>
          <a:lstStyle/>
          <a:p>
            <a:pPr algn="ctr" defTabSz="1373883" eaLnBrk="1" fontAlgn="auto" hangingPunct="1">
              <a:spcBef>
                <a:spcPts val="0"/>
              </a:spcBef>
              <a:spcAft>
                <a:spcPts val="0"/>
              </a:spcAft>
              <a:defRPr/>
            </a:pPr>
            <a:endParaRPr/>
          </a:p>
        </p:txBody>
      </p:sp>
      <p:sp>
        <p:nvSpPr>
          <p:cNvPr id="10" name="Rectangle 9">
            <a:extLst>
              <a:ext uri="{FF2B5EF4-FFF2-40B4-BE49-F238E27FC236}">
                <a16:creationId xmlns:a16="http://schemas.microsoft.com/office/drawing/2014/main" id="{E3755A2A-3028-E141-9416-D6215B0F6B52}"/>
              </a:ext>
            </a:extLst>
          </p:cNvPr>
          <p:cNvSpPr/>
          <p:nvPr/>
        </p:nvSpPr>
        <p:spPr>
          <a:xfrm>
            <a:off x="9250363" y="6804025"/>
            <a:ext cx="4114800" cy="30591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63321" tIns="81660" rIns="163321" bIns="81660" anchor="ctr"/>
          <a:lstStyle/>
          <a:p>
            <a:pPr algn="ctr" defTabSz="1373883" eaLnBrk="1" fontAlgn="auto" hangingPunct="1">
              <a:spcBef>
                <a:spcPts val="0"/>
              </a:spcBef>
              <a:spcAft>
                <a:spcPts val="0"/>
              </a:spcAft>
              <a:defRPr/>
            </a:pPr>
            <a:endParaRPr/>
          </a:p>
        </p:txBody>
      </p:sp>
      <p:sp>
        <p:nvSpPr>
          <p:cNvPr id="2" name="Title 1"/>
          <p:cNvSpPr>
            <a:spLocks noGrp="1"/>
          </p:cNvSpPr>
          <p:nvPr>
            <p:ph type="title"/>
          </p:nvPr>
        </p:nvSpPr>
        <p:spPr>
          <a:xfrm>
            <a:off x="761241" y="3858816"/>
            <a:ext cx="8034661" cy="1743613"/>
          </a:xfrm>
        </p:spPr>
        <p:txBody>
          <a:bodyPr anchor="b">
            <a:normAutofit/>
          </a:bodyPr>
          <a:lstStyle>
            <a:lvl1pPr algn="l">
              <a:defRPr sz="4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762320" y="5602429"/>
            <a:ext cx="8032002" cy="3589652"/>
          </a:xfrm>
        </p:spPr>
        <p:txBody>
          <a:bodyPr/>
          <a:lstStyle>
            <a:lvl1pPr marL="0" indent="0">
              <a:buNone/>
              <a:defRPr sz="2500">
                <a:solidFill>
                  <a:schemeClr val="bg1"/>
                </a:solidFill>
              </a:defRPr>
            </a:lvl1pPr>
            <a:lvl2pPr marL="816605" indent="0">
              <a:buNone/>
              <a:defRPr sz="2100"/>
            </a:lvl2pPr>
            <a:lvl3pPr marL="1633210" indent="0">
              <a:buNone/>
              <a:defRPr sz="1800"/>
            </a:lvl3pPr>
            <a:lvl4pPr marL="2449815" indent="0">
              <a:buNone/>
              <a:defRPr sz="1600"/>
            </a:lvl4pPr>
            <a:lvl5pPr marL="3266420" indent="0">
              <a:buNone/>
              <a:defRPr sz="1600"/>
            </a:lvl5pPr>
            <a:lvl6pPr marL="4083025" indent="0">
              <a:buNone/>
              <a:defRPr sz="1600"/>
            </a:lvl6pPr>
            <a:lvl7pPr marL="4899630" indent="0">
              <a:buNone/>
              <a:defRPr sz="1600"/>
            </a:lvl7pPr>
            <a:lvl8pPr marL="5716234" indent="0">
              <a:buNone/>
              <a:defRPr sz="1600"/>
            </a:lvl8pPr>
            <a:lvl9pPr marL="6532839" indent="0">
              <a:buNone/>
              <a:defRPr sz="1600"/>
            </a:lvl9pPr>
          </a:lstStyle>
          <a:p>
            <a:pPr lvl="0"/>
            <a:r>
              <a:rPr lang="en-US"/>
              <a:t>Click to edit Master text styles</a:t>
            </a:r>
          </a:p>
        </p:txBody>
      </p:sp>
      <p:sp>
        <p:nvSpPr>
          <p:cNvPr id="12" name="Picture Placeholder 12"/>
          <p:cNvSpPr>
            <a:spLocks noGrp="1"/>
          </p:cNvSpPr>
          <p:nvPr>
            <p:ph type="pic" sz="quarter" idx="13"/>
          </p:nvPr>
        </p:nvSpPr>
        <p:spPr>
          <a:xfrm>
            <a:off x="9250382" y="343006"/>
            <a:ext cx="4115514" cy="3059612"/>
          </a:xfrm>
        </p:spPr>
        <p:txBody>
          <a:bodyPr rtlCol="0">
            <a:normAutofit/>
          </a:bodyPr>
          <a:lstStyle>
            <a:lvl1pPr>
              <a:buNone/>
              <a:defRPr/>
            </a:lvl1pPr>
          </a:lstStyle>
          <a:p>
            <a:pPr lvl="0"/>
            <a:r>
              <a:rPr lang="en-US" noProof="0"/>
              <a:t>Click icon to add picture</a:t>
            </a:r>
            <a:endParaRPr noProof="0"/>
          </a:p>
        </p:txBody>
      </p:sp>
      <p:sp>
        <p:nvSpPr>
          <p:cNvPr id="13" name="Picture Placeholder 12"/>
          <p:cNvSpPr>
            <a:spLocks noGrp="1"/>
          </p:cNvSpPr>
          <p:nvPr>
            <p:ph type="pic" sz="quarter" idx="14"/>
          </p:nvPr>
        </p:nvSpPr>
        <p:spPr>
          <a:xfrm>
            <a:off x="9250382" y="3573597"/>
            <a:ext cx="4115514" cy="3059612"/>
          </a:xfrm>
        </p:spPr>
        <p:txBody>
          <a:bodyPr rtlCol="0">
            <a:normAutofit/>
          </a:bodyPr>
          <a:lstStyle>
            <a:lvl1pPr>
              <a:buNone/>
              <a:defRPr/>
            </a:lvl1pPr>
          </a:lstStyle>
          <a:p>
            <a:pPr lvl="0"/>
            <a:r>
              <a:rPr lang="en-US" noProof="0"/>
              <a:t>Click icon to add picture</a:t>
            </a:r>
            <a:endParaRPr noProof="0"/>
          </a:p>
        </p:txBody>
      </p:sp>
      <p:sp>
        <p:nvSpPr>
          <p:cNvPr id="14" name="Picture Placeholder 12"/>
          <p:cNvSpPr>
            <a:spLocks noGrp="1"/>
          </p:cNvSpPr>
          <p:nvPr>
            <p:ph type="pic" sz="quarter" idx="15"/>
          </p:nvPr>
        </p:nvSpPr>
        <p:spPr>
          <a:xfrm>
            <a:off x="13608634" y="3573596"/>
            <a:ext cx="4115514" cy="6283867"/>
          </a:xfrm>
        </p:spPr>
        <p:txBody>
          <a:bodyPr rtlCol="0">
            <a:normAutofit/>
          </a:bodyPr>
          <a:lstStyle>
            <a:lvl1pPr>
              <a:buNone/>
              <a:defRPr/>
            </a:lvl1pPr>
          </a:lstStyle>
          <a:p>
            <a:pPr lvl="0"/>
            <a:r>
              <a:rPr lang="en-US" noProof="0"/>
              <a:t>Click icon to add picture</a:t>
            </a:r>
            <a:endParaRPr noProof="0"/>
          </a:p>
        </p:txBody>
      </p:sp>
      <p:sp>
        <p:nvSpPr>
          <p:cNvPr id="11" name="Date Placeholder 4">
            <a:extLst>
              <a:ext uri="{FF2B5EF4-FFF2-40B4-BE49-F238E27FC236}">
                <a16:creationId xmlns:a16="http://schemas.microsoft.com/office/drawing/2014/main" id="{0FBE321D-9C65-1447-8B94-C750DC93753D}"/>
              </a:ext>
            </a:extLst>
          </p:cNvPr>
          <p:cNvSpPr>
            <a:spLocks noGrp="1"/>
          </p:cNvSpPr>
          <p:nvPr>
            <p:ph type="dt" sz="half" idx="16"/>
          </p:nvPr>
        </p:nvSpPr>
        <p:spPr>
          <a:xfrm>
            <a:off x="6097588" y="9356725"/>
            <a:ext cx="2697162" cy="547688"/>
          </a:xfrm>
        </p:spPr>
        <p:txBody>
          <a:bodyPr/>
          <a:lstStyle>
            <a:lvl1pPr>
              <a:defRPr>
                <a:solidFill>
                  <a:schemeClr val="bg1"/>
                </a:solidFill>
              </a:defRPr>
            </a:lvl1pPr>
          </a:lstStyle>
          <a:p>
            <a:pPr>
              <a:defRPr/>
            </a:pPr>
            <a:fld id="{D0403518-AAE1-4547-9944-622D7DF9E514}" type="datetime1">
              <a:rPr lang="en-US" altLang="en-US"/>
              <a:pPr>
                <a:defRPr/>
              </a:pPr>
              <a:t>10/14/21</a:t>
            </a:fld>
            <a:endParaRPr lang="en-US" altLang="en-US"/>
          </a:p>
        </p:txBody>
      </p:sp>
      <p:sp>
        <p:nvSpPr>
          <p:cNvPr id="15" name="Footer Placeholder 5">
            <a:extLst>
              <a:ext uri="{FF2B5EF4-FFF2-40B4-BE49-F238E27FC236}">
                <a16:creationId xmlns:a16="http://schemas.microsoft.com/office/drawing/2014/main" id="{FAE72C2D-734C-D54F-8ED8-62EB62E74DCC}"/>
              </a:ext>
            </a:extLst>
          </p:cNvPr>
          <p:cNvSpPr>
            <a:spLocks noGrp="1"/>
          </p:cNvSpPr>
          <p:nvPr>
            <p:ph type="ftr" sz="quarter" idx="17"/>
          </p:nvPr>
        </p:nvSpPr>
        <p:spPr>
          <a:xfrm>
            <a:off x="762000" y="9356725"/>
            <a:ext cx="5183188" cy="547688"/>
          </a:xfrm>
        </p:spPr>
        <p:txBody>
          <a:bodyPr/>
          <a:lstStyle>
            <a:lvl1pPr>
              <a:defRPr>
                <a:solidFill>
                  <a:schemeClr val="bg1"/>
                </a:solidFill>
              </a:defRPr>
            </a:lvl1pPr>
          </a:lstStyle>
          <a:p>
            <a:pPr>
              <a:defRPr/>
            </a:pPr>
            <a:endParaRPr lang="en-US"/>
          </a:p>
        </p:txBody>
      </p:sp>
      <p:sp>
        <p:nvSpPr>
          <p:cNvPr id="16" name="Slide Number Placeholder 6">
            <a:extLst>
              <a:ext uri="{FF2B5EF4-FFF2-40B4-BE49-F238E27FC236}">
                <a16:creationId xmlns:a16="http://schemas.microsoft.com/office/drawing/2014/main" id="{2833B066-E7DE-954A-8E8D-C0245A9BE471}"/>
              </a:ext>
            </a:extLst>
          </p:cNvPr>
          <p:cNvSpPr>
            <a:spLocks noGrp="1"/>
          </p:cNvSpPr>
          <p:nvPr>
            <p:ph type="sldNum" sz="quarter" idx="18"/>
          </p:nvPr>
        </p:nvSpPr>
        <p:spPr/>
        <p:txBody>
          <a:bodyPr/>
          <a:lstStyle>
            <a:lvl1pPr>
              <a:defRPr/>
            </a:lvl1pPr>
          </a:lstStyle>
          <a:p>
            <a:pPr>
              <a:defRPr/>
            </a:pPr>
            <a:fld id="{3A175511-FDAD-DA47-A5AF-2E4063085043}" type="slidenum">
              <a:rPr lang="en-US" altLang="en-US"/>
              <a:pPr>
                <a:defRPr/>
              </a:pPr>
              <a:t>‹#›</a:t>
            </a:fld>
            <a:endParaRPr lang="en-US" altLang="en-US"/>
          </a:p>
        </p:txBody>
      </p:sp>
    </p:spTree>
    <p:extLst>
      <p:ext uri="{BB962C8B-B14F-4D97-AF65-F5344CB8AC3E}">
        <p14:creationId xmlns:p14="http://schemas.microsoft.com/office/powerpoint/2010/main" val="10475567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2B6A336-F515-2446-A12A-51CFF7BE66D2}"/>
              </a:ext>
            </a:extLst>
          </p:cNvPr>
          <p:cNvSpPr/>
          <p:nvPr/>
        </p:nvSpPr>
        <p:spPr>
          <a:xfrm>
            <a:off x="16336963" y="423863"/>
            <a:ext cx="1371600" cy="4540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63321" tIns="81660" rIns="163321" bIns="81660" anchor="ctr"/>
          <a:lstStyle/>
          <a:p>
            <a:pPr algn="ctr" defTabSz="1373883" eaLnBrk="1" fontAlgn="auto" hangingPunct="1">
              <a:spcBef>
                <a:spcPts val="0"/>
              </a:spcBef>
              <a:spcAft>
                <a:spcPts val="0"/>
              </a:spcAft>
              <a:defRPr/>
            </a:pPr>
            <a:endParaRPr/>
          </a:p>
        </p:txBody>
      </p:sp>
      <p:sp>
        <p:nvSpPr>
          <p:cNvPr id="8" name="TextBox 7">
            <a:extLst>
              <a:ext uri="{FF2B5EF4-FFF2-40B4-BE49-F238E27FC236}">
                <a16:creationId xmlns:a16="http://schemas.microsoft.com/office/drawing/2014/main" id="{983F79BF-D876-F846-9694-29D711A15799}"/>
              </a:ext>
            </a:extLst>
          </p:cNvPr>
          <p:cNvSpPr txBox="1">
            <a:spLocks noChangeArrowheads="1"/>
          </p:cNvSpPr>
          <p:nvPr/>
        </p:nvSpPr>
        <p:spPr bwMode="auto">
          <a:xfrm>
            <a:off x="9502775" y="5057775"/>
            <a:ext cx="441325" cy="661988"/>
          </a:xfrm>
          <a:prstGeom prst="rect">
            <a:avLst/>
          </a:prstGeom>
          <a:noFill/>
          <a:ln>
            <a:noFill/>
          </a:ln>
        </p:spPr>
        <p:txBody>
          <a:bodyPr lIns="0" tIns="0" rIns="0" bIns="0">
            <a:spAutoFit/>
          </a:bodyPr>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defTabSz="1373188" eaLnBrk="0" fontAlgn="base" hangingPunct="0">
              <a:spcBef>
                <a:spcPct val="0"/>
              </a:spcBef>
              <a:spcAft>
                <a:spcPct val="0"/>
              </a:spcAft>
              <a:defRPr sz="2900">
                <a:solidFill>
                  <a:schemeClr val="tx1"/>
                </a:solidFill>
                <a:latin typeface="Arial" charset="0"/>
                <a:ea typeface="ＭＳ Ｐゴシック" charset="0"/>
              </a:defRPr>
            </a:lvl6pPr>
            <a:lvl7pPr marL="2971800" indent="-228600" defTabSz="1373188" eaLnBrk="0" fontAlgn="base" hangingPunct="0">
              <a:spcBef>
                <a:spcPct val="0"/>
              </a:spcBef>
              <a:spcAft>
                <a:spcPct val="0"/>
              </a:spcAft>
              <a:defRPr sz="2900">
                <a:solidFill>
                  <a:schemeClr val="tx1"/>
                </a:solidFill>
                <a:latin typeface="Arial" charset="0"/>
                <a:ea typeface="ＭＳ Ｐゴシック" charset="0"/>
              </a:defRPr>
            </a:lvl7pPr>
            <a:lvl8pPr marL="3429000" indent="-228600" defTabSz="1373188" eaLnBrk="0" fontAlgn="base" hangingPunct="0">
              <a:spcBef>
                <a:spcPct val="0"/>
              </a:spcBef>
              <a:spcAft>
                <a:spcPct val="0"/>
              </a:spcAft>
              <a:defRPr sz="2900">
                <a:solidFill>
                  <a:schemeClr val="tx1"/>
                </a:solidFill>
                <a:latin typeface="Arial" charset="0"/>
                <a:ea typeface="ＭＳ Ｐゴシック" charset="0"/>
              </a:defRPr>
            </a:lvl8pPr>
            <a:lvl9pPr marL="3886200" indent="-228600" defTabSz="1373188"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defRPr/>
            </a:pPr>
            <a:r>
              <a:rPr lang="en-US" sz="4300" b="1">
                <a:solidFill>
                  <a:srgbClr val="B870B8"/>
                </a:solidFill>
                <a:latin typeface="Rockwell" charset="0"/>
              </a:rPr>
              <a:t>+ </a:t>
            </a:r>
          </a:p>
        </p:txBody>
      </p:sp>
      <p:sp>
        <p:nvSpPr>
          <p:cNvPr id="2" name="Title 1"/>
          <p:cNvSpPr>
            <a:spLocks noGrp="1"/>
          </p:cNvSpPr>
          <p:nvPr>
            <p:ph type="title"/>
          </p:nvPr>
        </p:nvSpPr>
        <p:spPr>
          <a:xfrm>
            <a:off x="9907720" y="4687747"/>
            <a:ext cx="6219000" cy="1307710"/>
          </a:xfrm>
        </p:spPr>
        <p:txBody>
          <a:bodyPr anchor="b">
            <a:normAutofit/>
          </a:bodyPr>
          <a:lstStyle>
            <a:lvl1pPr algn="l">
              <a:defRPr sz="4600" b="0"/>
            </a:lvl1pPr>
          </a:lstStyle>
          <a:p>
            <a:r>
              <a:rPr lang="en-US"/>
              <a:t>Click to edit Master title style</a:t>
            </a:r>
            <a:endParaRPr/>
          </a:p>
        </p:txBody>
      </p:sp>
      <p:sp>
        <p:nvSpPr>
          <p:cNvPr id="3" name="Picture Placeholder 2"/>
          <p:cNvSpPr>
            <a:spLocks noGrp="1"/>
          </p:cNvSpPr>
          <p:nvPr>
            <p:ph type="pic" idx="1"/>
          </p:nvPr>
        </p:nvSpPr>
        <p:spPr>
          <a:xfrm>
            <a:off x="555908" y="3548967"/>
            <a:ext cx="8481710" cy="6283867"/>
          </a:xfrm>
        </p:spPr>
        <p:txBody>
          <a:bodyPr rtlCol="0">
            <a:normAutofit/>
          </a:bodyPr>
          <a:lstStyle>
            <a:lvl1pPr marL="0" indent="0">
              <a:buNone/>
              <a:defRPr sz="5700"/>
            </a:lvl1pPr>
            <a:lvl2pPr marL="816605" indent="0">
              <a:buNone/>
              <a:defRPr sz="5000"/>
            </a:lvl2pPr>
            <a:lvl3pPr marL="1633210" indent="0">
              <a:buNone/>
              <a:defRPr sz="4300"/>
            </a:lvl3pPr>
            <a:lvl4pPr marL="2449815" indent="0">
              <a:buNone/>
              <a:defRPr sz="3600"/>
            </a:lvl4pPr>
            <a:lvl5pPr marL="3266420" indent="0">
              <a:buNone/>
              <a:defRPr sz="3600"/>
            </a:lvl5pPr>
            <a:lvl6pPr marL="4083025" indent="0">
              <a:buNone/>
              <a:defRPr sz="3600"/>
            </a:lvl6pPr>
            <a:lvl7pPr marL="4899630" indent="0">
              <a:buNone/>
              <a:defRPr sz="3600"/>
            </a:lvl7pPr>
            <a:lvl8pPr marL="5716234" indent="0">
              <a:buNone/>
              <a:defRPr sz="3600"/>
            </a:lvl8pPr>
            <a:lvl9pPr marL="6532839" indent="0">
              <a:buNone/>
              <a:defRPr sz="3600"/>
            </a:lvl9pPr>
          </a:lstStyle>
          <a:p>
            <a:pPr lvl="0"/>
            <a:r>
              <a:rPr lang="en-US" noProof="0"/>
              <a:t>Click icon to add picture</a:t>
            </a:r>
            <a:endParaRPr noProof="0"/>
          </a:p>
        </p:txBody>
      </p:sp>
      <p:sp>
        <p:nvSpPr>
          <p:cNvPr id="4" name="Text Placeholder 3"/>
          <p:cNvSpPr>
            <a:spLocks noGrp="1"/>
          </p:cNvSpPr>
          <p:nvPr>
            <p:ph type="body" sz="half" idx="2"/>
          </p:nvPr>
        </p:nvSpPr>
        <p:spPr>
          <a:xfrm>
            <a:off x="9907720" y="5995456"/>
            <a:ext cx="6219000" cy="3222826"/>
          </a:xfrm>
        </p:spPr>
        <p:txBody>
          <a:bodyPr/>
          <a:lstStyle>
            <a:lvl1pPr marL="0" indent="0">
              <a:buNone/>
              <a:defRPr sz="2500"/>
            </a:lvl1pPr>
            <a:lvl2pPr marL="816605" indent="0">
              <a:buNone/>
              <a:defRPr sz="2100"/>
            </a:lvl2pPr>
            <a:lvl3pPr marL="1633210" indent="0">
              <a:buNone/>
              <a:defRPr sz="1800"/>
            </a:lvl3pPr>
            <a:lvl4pPr marL="2449815" indent="0">
              <a:buNone/>
              <a:defRPr sz="1600"/>
            </a:lvl4pPr>
            <a:lvl5pPr marL="3266420" indent="0">
              <a:buNone/>
              <a:defRPr sz="1600"/>
            </a:lvl5pPr>
            <a:lvl6pPr marL="4083025" indent="0">
              <a:buNone/>
              <a:defRPr sz="1600"/>
            </a:lvl6pPr>
            <a:lvl7pPr marL="4899630" indent="0">
              <a:buNone/>
              <a:defRPr sz="1600"/>
            </a:lvl7pPr>
            <a:lvl8pPr marL="5716234" indent="0">
              <a:buNone/>
              <a:defRPr sz="1600"/>
            </a:lvl8pPr>
            <a:lvl9pPr marL="6532839" indent="0">
              <a:buNone/>
              <a:defRPr sz="1600"/>
            </a:lvl9pPr>
          </a:lstStyle>
          <a:p>
            <a:pPr lvl="0"/>
            <a:r>
              <a:rPr lang="en-US"/>
              <a:t>Click to edit Master text styles</a:t>
            </a:r>
          </a:p>
        </p:txBody>
      </p:sp>
      <p:sp>
        <p:nvSpPr>
          <p:cNvPr id="14" name="Picture Placeholder 12"/>
          <p:cNvSpPr>
            <a:spLocks noGrp="1"/>
          </p:cNvSpPr>
          <p:nvPr>
            <p:ph type="pic" sz="quarter" idx="13"/>
          </p:nvPr>
        </p:nvSpPr>
        <p:spPr>
          <a:xfrm>
            <a:off x="555907" y="343006"/>
            <a:ext cx="4115514" cy="3059612"/>
          </a:xfrm>
        </p:spPr>
        <p:txBody>
          <a:bodyPr rtlCol="0">
            <a:normAutofit/>
          </a:bodyPr>
          <a:lstStyle>
            <a:lvl1pPr>
              <a:buNone/>
              <a:defRPr/>
            </a:lvl1pPr>
          </a:lstStyle>
          <a:p>
            <a:pPr lvl="0"/>
            <a:r>
              <a:rPr lang="en-US" noProof="0"/>
              <a:t>Click icon to add picture</a:t>
            </a:r>
            <a:endParaRPr noProof="0"/>
          </a:p>
        </p:txBody>
      </p:sp>
      <p:sp>
        <p:nvSpPr>
          <p:cNvPr id="15" name="Picture Placeholder 12"/>
          <p:cNvSpPr>
            <a:spLocks noGrp="1"/>
          </p:cNvSpPr>
          <p:nvPr>
            <p:ph type="pic" sz="quarter" idx="14"/>
          </p:nvPr>
        </p:nvSpPr>
        <p:spPr>
          <a:xfrm>
            <a:off x="4922105" y="343006"/>
            <a:ext cx="4115514" cy="3059612"/>
          </a:xfrm>
        </p:spPr>
        <p:txBody>
          <a:bodyPr rtlCol="0">
            <a:normAutofit/>
          </a:bodyPr>
          <a:lstStyle>
            <a:lvl1pPr>
              <a:buNone/>
              <a:defRPr/>
            </a:lvl1pPr>
          </a:lstStyle>
          <a:p>
            <a:pPr lvl="0"/>
            <a:r>
              <a:rPr lang="en-US" noProof="0"/>
              <a:t>Click icon to add picture</a:t>
            </a:r>
            <a:endParaRPr noProof="0"/>
          </a:p>
        </p:txBody>
      </p:sp>
      <p:sp>
        <p:nvSpPr>
          <p:cNvPr id="9" name="Date Placeholder 4">
            <a:extLst>
              <a:ext uri="{FF2B5EF4-FFF2-40B4-BE49-F238E27FC236}">
                <a16:creationId xmlns:a16="http://schemas.microsoft.com/office/drawing/2014/main" id="{C96C0BDC-C621-3F44-8EB8-C4243BC289ED}"/>
              </a:ext>
            </a:extLst>
          </p:cNvPr>
          <p:cNvSpPr>
            <a:spLocks noGrp="1"/>
          </p:cNvSpPr>
          <p:nvPr>
            <p:ph type="dt" sz="half" idx="15"/>
          </p:nvPr>
        </p:nvSpPr>
        <p:spPr>
          <a:xfrm>
            <a:off x="14785975" y="9637713"/>
            <a:ext cx="3074988" cy="549275"/>
          </a:xfrm>
        </p:spPr>
        <p:txBody>
          <a:bodyPr/>
          <a:lstStyle>
            <a:lvl1pPr>
              <a:defRPr/>
            </a:lvl1pPr>
          </a:lstStyle>
          <a:p>
            <a:pPr>
              <a:defRPr/>
            </a:pPr>
            <a:fld id="{933E68B7-2C97-1844-87E0-01E0F9C6DBD3}" type="datetime1">
              <a:rPr lang="en-US" altLang="en-US"/>
              <a:pPr>
                <a:defRPr/>
              </a:pPr>
              <a:t>10/14/21</a:t>
            </a:fld>
            <a:endParaRPr lang="en-US" altLang="en-US"/>
          </a:p>
        </p:txBody>
      </p:sp>
      <p:sp>
        <p:nvSpPr>
          <p:cNvPr id="10" name="Footer Placeholder 5">
            <a:extLst>
              <a:ext uri="{FF2B5EF4-FFF2-40B4-BE49-F238E27FC236}">
                <a16:creationId xmlns:a16="http://schemas.microsoft.com/office/drawing/2014/main" id="{3CB076BF-72CA-084A-8CD5-35BA3AEA4AE4}"/>
              </a:ext>
            </a:extLst>
          </p:cNvPr>
          <p:cNvSpPr>
            <a:spLocks noGrp="1"/>
          </p:cNvSpPr>
          <p:nvPr>
            <p:ph type="ftr" sz="quarter" idx="16"/>
          </p:nvPr>
        </p:nvSpPr>
        <p:spPr>
          <a:xfrm>
            <a:off x="8383588" y="9637713"/>
            <a:ext cx="6011862" cy="549275"/>
          </a:xfrm>
        </p:spPr>
        <p:txBody>
          <a:bodyPr/>
          <a:lstStyle>
            <a:lvl1pPr>
              <a:defRPr/>
            </a:lvl1pPr>
          </a:lstStyle>
          <a:p>
            <a:pPr>
              <a:defRPr/>
            </a:pPr>
            <a:endParaRPr lang="en-US"/>
          </a:p>
        </p:txBody>
      </p:sp>
      <p:sp>
        <p:nvSpPr>
          <p:cNvPr id="11" name="Slide Number Placeholder 6">
            <a:extLst>
              <a:ext uri="{FF2B5EF4-FFF2-40B4-BE49-F238E27FC236}">
                <a16:creationId xmlns:a16="http://schemas.microsoft.com/office/drawing/2014/main" id="{E2BA5460-174E-A045-97D0-1DF1D01DE0B4}"/>
              </a:ext>
            </a:extLst>
          </p:cNvPr>
          <p:cNvSpPr>
            <a:spLocks noGrp="1"/>
          </p:cNvSpPr>
          <p:nvPr>
            <p:ph type="sldNum" sz="quarter" idx="17"/>
          </p:nvPr>
        </p:nvSpPr>
        <p:spPr/>
        <p:txBody>
          <a:bodyPr/>
          <a:lstStyle>
            <a:lvl1pPr>
              <a:defRPr/>
            </a:lvl1pPr>
          </a:lstStyle>
          <a:p>
            <a:pPr>
              <a:defRPr/>
            </a:pPr>
            <a:fld id="{F33F9A3C-3585-174F-A628-CAAD43519217}" type="slidenum">
              <a:rPr lang="en-US" altLang="en-US"/>
              <a:pPr>
                <a:defRPr/>
              </a:pPr>
              <a:t>‹#›</a:t>
            </a:fld>
            <a:endParaRPr lang="en-US" altLang="en-US"/>
          </a:p>
        </p:txBody>
      </p:sp>
    </p:spTree>
    <p:extLst>
      <p:ext uri="{BB962C8B-B14F-4D97-AF65-F5344CB8AC3E}">
        <p14:creationId xmlns:p14="http://schemas.microsoft.com/office/powerpoint/2010/main" val="19776464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21D765-EFFD-E642-89B6-2DD8BC014BE7}"/>
              </a:ext>
            </a:extLst>
          </p:cNvPr>
          <p:cNvSpPr/>
          <p:nvPr/>
        </p:nvSpPr>
        <p:spPr>
          <a:xfrm>
            <a:off x="16336963" y="423863"/>
            <a:ext cx="1371600" cy="24018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63321" tIns="81660" rIns="163321" bIns="81660" anchor="ctr"/>
          <a:lstStyle/>
          <a:p>
            <a:pPr algn="ctr" defTabSz="1373883" eaLnBrk="1" fontAlgn="auto" hangingPunct="1">
              <a:spcBef>
                <a:spcPts val="0"/>
              </a:spcBef>
              <a:spcAft>
                <a:spcPts val="0"/>
              </a:spcAft>
              <a:defRPr/>
            </a:pPr>
            <a:endParaRPr/>
          </a:p>
        </p:txBody>
      </p:sp>
      <p:sp>
        <p:nvSpPr>
          <p:cNvPr id="5" name="TextBox 4">
            <a:extLst>
              <a:ext uri="{FF2B5EF4-FFF2-40B4-BE49-F238E27FC236}">
                <a16:creationId xmlns:a16="http://schemas.microsoft.com/office/drawing/2014/main" id="{69A10037-A4D5-3849-B938-E1E5E611F458}"/>
              </a:ext>
            </a:extLst>
          </p:cNvPr>
          <p:cNvSpPr txBox="1">
            <a:spLocks noChangeArrowheads="1"/>
          </p:cNvSpPr>
          <p:nvPr/>
        </p:nvSpPr>
        <p:spPr bwMode="auto">
          <a:xfrm>
            <a:off x="446088" y="342900"/>
            <a:ext cx="522287" cy="1970088"/>
          </a:xfrm>
          <a:prstGeom prst="rect">
            <a:avLst/>
          </a:prstGeom>
          <a:noFill/>
          <a:ln>
            <a:noFill/>
          </a:ln>
        </p:spPr>
        <p:txBody>
          <a:bodyPr lIns="0" tIns="0" rIns="0" bIns="0">
            <a:spAutoFit/>
          </a:bodyPr>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defTabSz="1373188" eaLnBrk="0" fontAlgn="base" hangingPunct="0">
              <a:spcBef>
                <a:spcPct val="0"/>
              </a:spcBef>
              <a:spcAft>
                <a:spcPct val="0"/>
              </a:spcAft>
              <a:defRPr sz="2900">
                <a:solidFill>
                  <a:schemeClr val="tx1"/>
                </a:solidFill>
                <a:latin typeface="Arial" charset="0"/>
                <a:ea typeface="ＭＳ Ｐゴシック" charset="0"/>
              </a:defRPr>
            </a:lvl6pPr>
            <a:lvl7pPr marL="2971800" indent="-228600" defTabSz="1373188" eaLnBrk="0" fontAlgn="base" hangingPunct="0">
              <a:spcBef>
                <a:spcPct val="0"/>
              </a:spcBef>
              <a:spcAft>
                <a:spcPct val="0"/>
              </a:spcAft>
              <a:defRPr sz="2900">
                <a:solidFill>
                  <a:schemeClr val="tx1"/>
                </a:solidFill>
                <a:latin typeface="Arial" charset="0"/>
                <a:ea typeface="ＭＳ Ｐゴシック" charset="0"/>
              </a:defRPr>
            </a:lvl7pPr>
            <a:lvl8pPr marL="3429000" indent="-228600" defTabSz="1373188" eaLnBrk="0" fontAlgn="base" hangingPunct="0">
              <a:spcBef>
                <a:spcPct val="0"/>
              </a:spcBef>
              <a:spcAft>
                <a:spcPct val="0"/>
              </a:spcAft>
              <a:defRPr sz="2900">
                <a:solidFill>
                  <a:schemeClr val="tx1"/>
                </a:solidFill>
                <a:latin typeface="Arial" charset="0"/>
                <a:ea typeface="ＭＳ Ｐゴシック" charset="0"/>
              </a:defRPr>
            </a:lvl8pPr>
            <a:lvl9pPr marL="3886200" indent="-228600" defTabSz="1373188"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defRPr/>
            </a:pPr>
            <a:r>
              <a:rPr lang="en-US" sz="6400" b="1">
                <a:solidFill>
                  <a:srgbClr val="B870B8"/>
                </a:solidFill>
                <a:latin typeface="Rockwell" charset="0"/>
              </a:rPr>
              <a:t>+</a:t>
            </a:r>
          </a:p>
        </p:txBody>
      </p:sp>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Date Placeholder 3">
            <a:extLst>
              <a:ext uri="{FF2B5EF4-FFF2-40B4-BE49-F238E27FC236}">
                <a16:creationId xmlns:a16="http://schemas.microsoft.com/office/drawing/2014/main" id="{5A5BBF5C-4218-1849-B1F3-7D17624D5769}"/>
              </a:ext>
            </a:extLst>
          </p:cNvPr>
          <p:cNvSpPr>
            <a:spLocks noGrp="1"/>
          </p:cNvSpPr>
          <p:nvPr>
            <p:ph type="dt" sz="half" idx="10"/>
          </p:nvPr>
        </p:nvSpPr>
        <p:spPr/>
        <p:txBody>
          <a:bodyPr/>
          <a:lstStyle>
            <a:lvl1pPr>
              <a:defRPr/>
            </a:lvl1pPr>
          </a:lstStyle>
          <a:p>
            <a:pPr>
              <a:defRPr/>
            </a:pPr>
            <a:fld id="{EAF1BC37-40A1-F64C-A8D7-6CB42A6EE3B1}" type="datetime1">
              <a:rPr lang="en-US" altLang="en-US"/>
              <a:pPr>
                <a:defRPr/>
              </a:pPr>
              <a:t>10/14/21</a:t>
            </a:fld>
            <a:endParaRPr lang="en-US" altLang="en-US"/>
          </a:p>
        </p:txBody>
      </p:sp>
      <p:sp>
        <p:nvSpPr>
          <p:cNvPr id="7" name="Footer Placeholder 4">
            <a:extLst>
              <a:ext uri="{FF2B5EF4-FFF2-40B4-BE49-F238E27FC236}">
                <a16:creationId xmlns:a16="http://schemas.microsoft.com/office/drawing/2014/main" id="{0D8000E6-1CA4-2A4D-8FF3-FF8F8B253540}"/>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1C2D9765-B90A-9C4F-8E3D-D5C301ECBD39}"/>
              </a:ext>
            </a:extLst>
          </p:cNvPr>
          <p:cNvSpPr>
            <a:spLocks noGrp="1"/>
          </p:cNvSpPr>
          <p:nvPr>
            <p:ph type="sldNum" sz="quarter" idx="12"/>
          </p:nvPr>
        </p:nvSpPr>
        <p:spPr/>
        <p:txBody>
          <a:bodyPr/>
          <a:lstStyle>
            <a:lvl1pPr>
              <a:defRPr/>
            </a:lvl1pPr>
          </a:lstStyle>
          <a:p>
            <a:pPr>
              <a:defRPr/>
            </a:pPr>
            <a:fld id="{760B2ADF-DFBD-A94A-82DE-D65485EEC5A8}" type="slidenum">
              <a:rPr lang="en-US" altLang="en-US"/>
              <a:pPr>
                <a:defRPr/>
              </a:pPr>
              <a:t>‹#›</a:t>
            </a:fld>
            <a:endParaRPr lang="en-US" altLang="en-US"/>
          </a:p>
        </p:txBody>
      </p:sp>
    </p:spTree>
    <p:extLst>
      <p:ext uri="{BB962C8B-B14F-4D97-AF65-F5344CB8AC3E}">
        <p14:creationId xmlns:p14="http://schemas.microsoft.com/office/powerpoint/2010/main" val="13142142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F77347-5873-074F-8D4B-F87C0688B633}"/>
              </a:ext>
            </a:extLst>
          </p:cNvPr>
          <p:cNvSpPr/>
          <p:nvPr/>
        </p:nvSpPr>
        <p:spPr>
          <a:xfrm>
            <a:off x="16336963" y="423863"/>
            <a:ext cx="1371600" cy="4540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63321" tIns="81660" rIns="163321" bIns="81660" anchor="ctr"/>
          <a:lstStyle/>
          <a:p>
            <a:pPr algn="ctr" defTabSz="1373883" eaLnBrk="1" fontAlgn="auto" hangingPunct="1">
              <a:spcBef>
                <a:spcPts val="0"/>
              </a:spcBef>
              <a:spcAft>
                <a:spcPts val="0"/>
              </a:spcAft>
              <a:defRPr/>
            </a:pPr>
            <a:endParaRPr/>
          </a:p>
        </p:txBody>
      </p:sp>
      <p:sp>
        <p:nvSpPr>
          <p:cNvPr id="5" name="TextBox 4">
            <a:extLst>
              <a:ext uri="{FF2B5EF4-FFF2-40B4-BE49-F238E27FC236}">
                <a16:creationId xmlns:a16="http://schemas.microsoft.com/office/drawing/2014/main" id="{037E43ED-9AA6-B44B-92AD-FE047E6D50ED}"/>
              </a:ext>
            </a:extLst>
          </p:cNvPr>
          <p:cNvSpPr txBox="1">
            <a:spLocks noChangeArrowheads="1"/>
          </p:cNvSpPr>
          <p:nvPr/>
        </p:nvSpPr>
        <p:spPr bwMode="auto">
          <a:xfrm rot="16200000">
            <a:off x="17254538" y="273050"/>
            <a:ext cx="392112" cy="1970088"/>
          </a:xfrm>
          <a:prstGeom prst="rect">
            <a:avLst/>
          </a:prstGeom>
          <a:noFill/>
          <a:ln>
            <a:noFill/>
          </a:ln>
        </p:spPr>
        <p:txBody>
          <a:bodyPr lIns="0" tIns="0" rIns="0" bIns="0">
            <a:spAutoFit/>
          </a:bodyPr>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defTabSz="1373188" eaLnBrk="0" fontAlgn="base" hangingPunct="0">
              <a:spcBef>
                <a:spcPct val="0"/>
              </a:spcBef>
              <a:spcAft>
                <a:spcPct val="0"/>
              </a:spcAft>
              <a:defRPr sz="2900">
                <a:solidFill>
                  <a:schemeClr val="tx1"/>
                </a:solidFill>
                <a:latin typeface="Arial" charset="0"/>
                <a:ea typeface="ＭＳ Ｐゴシック" charset="0"/>
              </a:defRPr>
            </a:lvl6pPr>
            <a:lvl7pPr marL="2971800" indent="-228600" defTabSz="1373188" eaLnBrk="0" fontAlgn="base" hangingPunct="0">
              <a:spcBef>
                <a:spcPct val="0"/>
              </a:spcBef>
              <a:spcAft>
                <a:spcPct val="0"/>
              </a:spcAft>
              <a:defRPr sz="2900">
                <a:solidFill>
                  <a:schemeClr val="tx1"/>
                </a:solidFill>
                <a:latin typeface="Arial" charset="0"/>
                <a:ea typeface="ＭＳ Ｐゴシック" charset="0"/>
              </a:defRPr>
            </a:lvl7pPr>
            <a:lvl8pPr marL="3429000" indent="-228600" defTabSz="1373188" eaLnBrk="0" fontAlgn="base" hangingPunct="0">
              <a:spcBef>
                <a:spcPct val="0"/>
              </a:spcBef>
              <a:spcAft>
                <a:spcPct val="0"/>
              </a:spcAft>
              <a:defRPr sz="2900">
                <a:solidFill>
                  <a:schemeClr val="tx1"/>
                </a:solidFill>
                <a:latin typeface="Arial" charset="0"/>
                <a:ea typeface="ＭＳ Ｐゴシック" charset="0"/>
              </a:defRPr>
            </a:lvl8pPr>
            <a:lvl9pPr marL="3886200" indent="-228600" defTabSz="1373188"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defRPr/>
            </a:pPr>
            <a:r>
              <a:rPr lang="en-US" sz="6400" b="1">
                <a:solidFill>
                  <a:srgbClr val="B870B8"/>
                </a:solidFill>
                <a:latin typeface="Rockwell" charset="0"/>
              </a:rPr>
              <a:t>+</a:t>
            </a:r>
          </a:p>
        </p:txBody>
      </p:sp>
      <p:sp>
        <p:nvSpPr>
          <p:cNvPr id="2" name="Vertical Title 1"/>
          <p:cNvSpPr>
            <a:spLocks noGrp="1"/>
          </p:cNvSpPr>
          <p:nvPr>
            <p:ph type="title" orient="vert"/>
          </p:nvPr>
        </p:nvSpPr>
        <p:spPr>
          <a:xfrm>
            <a:off x="15994320" y="1432555"/>
            <a:ext cx="1362873" cy="7759527"/>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914559" y="1438579"/>
            <a:ext cx="13718381" cy="777970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Date Placeholder 3">
            <a:extLst>
              <a:ext uri="{FF2B5EF4-FFF2-40B4-BE49-F238E27FC236}">
                <a16:creationId xmlns:a16="http://schemas.microsoft.com/office/drawing/2014/main" id="{84A6771F-9C36-6040-9BFA-0FE524996732}"/>
              </a:ext>
            </a:extLst>
          </p:cNvPr>
          <p:cNvSpPr>
            <a:spLocks noGrp="1"/>
          </p:cNvSpPr>
          <p:nvPr>
            <p:ph type="dt" sz="half" idx="10"/>
          </p:nvPr>
        </p:nvSpPr>
        <p:spPr/>
        <p:txBody>
          <a:bodyPr/>
          <a:lstStyle>
            <a:lvl1pPr>
              <a:defRPr/>
            </a:lvl1pPr>
          </a:lstStyle>
          <a:p>
            <a:pPr>
              <a:defRPr/>
            </a:pPr>
            <a:fld id="{C0EC0617-D84B-3E4D-B7C3-C9C31A8B9B5A}" type="datetime1">
              <a:rPr lang="en-US" altLang="en-US"/>
              <a:pPr>
                <a:defRPr/>
              </a:pPr>
              <a:t>10/14/21</a:t>
            </a:fld>
            <a:endParaRPr lang="en-US" altLang="en-US"/>
          </a:p>
        </p:txBody>
      </p:sp>
      <p:sp>
        <p:nvSpPr>
          <p:cNvPr id="7" name="Footer Placeholder 4">
            <a:extLst>
              <a:ext uri="{FF2B5EF4-FFF2-40B4-BE49-F238E27FC236}">
                <a16:creationId xmlns:a16="http://schemas.microsoft.com/office/drawing/2014/main" id="{E1A17827-0260-FB4D-8707-A970A7908CB0}"/>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7487E6F3-E8BA-A74C-BBF7-3EC05CC012B5}"/>
              </a:ext>
            </a:extLst>
          </p:cNvPr>
          <p:cNvSpPr>
            <a:spLocks noGrp="1"/>
          </p:cNvSpPr>
          <p:nvPr>
            <p:ph type="sldNum" sz="quarter" idx="12"/>
          </p:nvPr>
        </p:nvSpPr>
        <p:spPr/>
        <p:txBody>
          <a:bodyPr/>
          <a:lstStyle>
            <a:lvl1pPr>
              <a:defRPr/>
            </a:lvl1pPr>
          </a:lstStyle>
          <a:p>
            <a:pPr>
              <a:defRPr/>
            </a:pPr>
            <a:fld id="{41EF1F6D-6C14-F447-88CE-78BC765D3522}" type="slidenum">
              <a:rPr lang="en-US" altLang="en-US"/>
              <a:pPr>
                <a:defRPr/>
              </a:pPr>
              <a:t>‹#›</a:t>
            </a:fld>
            <a:endParaRPr lang="en-US" altLang="en-US"/>
          </a:p>
        </p:txBody>
      </p:sp>
    </p:spTree>
    <p:extLst>
      <p:ext uri="{BB962C8B-B14F-4D97-AF65-F5344CB8AC3E}">
        <p14:creationId xmlns:p14="http://schemas.microsoft.com/office/powerpoint/2010/main" val="5310834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2854" y="3196625"/>
            <a:ext cx="15545468" cy="2205718"/>
          </a:xfrm>
        </p:spPr>
        <p:txBody>
          <a:bodyPr/>
          <a:lstStyle>
            <a:lvl1pPr>
              <a:defRPr/>
            </a:lvl1pPr>
          </a:lstStyle>
          <a:p>
            <a:r>
              <a:rPr lang="en-US"/>
              <a:t>Click to edit Master title style</a:t>
            </a:r>
            <a:endParaRPr lang="en-US" dirty="0"/>
          </a:p>
        </p:txBody>
      </p:sp>
      <p:sp>
        <p:nvSpPr>
          <p:cNvPr id="3" name="Subtitle 2"/>
          <p:cNvSpPr>
            <a:spLocks noGrp="1"/>
          </p:cNvSpPr>
          <p:nvPr>
            <p:ph type="subTitle" idx="1"/>
          </p:nvPr>
        </p:nvSpPr>
        <p:spPr>
          <a:xfrm>
            <a:off x="2743319" y="5831099"/>
            <a:ext cx="12804537" cy="2629711"/>
          </a:xfrm>
        </p:spPr>
        <p:txBody>
          <a:bodyPr/>
          <a:lstStyle>
            <a:lvl1pPr marL="0" indent="0" algn="ctr">
              <a:buNone/>
              <a:defRPr>
                <a:solidFill>
                  <a:schemeClr val="tx1">
                    <a:tint val="75000"/>
                  </a:schemeClr>
                </a:solidFill>
              </a:defRPr>
            </a:lvl1pPr>
            <a:lvl2pPr marL="687034" indent="0" algn="ctr">
              <a:buNone/>
              <a:defRPr>
                <a:solidFill>
                  <a:schemeClr val="tx1">
                    <a:tint val="75000"/>
                  </a:schemeClr>
                </a:solidFill>
              </a:defRPr>
            </a:lvl2pPr>
            <a:lvl3pPr marL="1374069" indent="0" algn="ctr">
              <a:buNone/>
              <a:defRPr>
                <a:solidFill>
                  <a:schemeClr val="tx1">
                    <a:tint val="75000"/>
                  </a:schemeClr>
                </a:solidFill>
              </a:defRPr>
            </a:lvl3pPr>
            <a:lvl4pPr marL="2061103" indent="0" algn="ctr">
              <a:buNone/>
              <a:defRPr>
                <a:solidFill>
                  <a:schemeClr val="tx1">
                    <a:tint val="75000"/>
                  </a:schemeClr>
                </a:solidFill>
              </a:defRPr>
            </a:lvl4pPr>
            <a:lvl5pPr marL="2748138" indent="0" algn="ctr">
              <a:buNone/>
              <a:defRPr>
                <a:solidFill>
                  <a:schemeClr val="tx1">
                    <a:tint val="75000"/>
                  </a:schemeClr>
                </a:solidFill>
              </a:defRPr>
            </a:lvl5pPr>
            <a:lvl6pPr marL="3435172" indent="0" algn="ctr">
              <a:buNone/>
              <a:defRPr>
                <a:solidFill>
                  <a:schemeClr val="tx1">
                    <a:tint val="75000"/>
                  </a:schemeClr>
                </a:solidFill>
              </a:defRPr>
            </a:lvl6pPr>
            <a:lvl7pPr marL="4122207" indent="0" algn="ctr">
              <a:buNone/>
              <a:defRPr>
                <a:solidFill>
                  <a:schemeClr val="tx1">
                    <a:tint val="75000"/>
                  </a:schemeClr>
                </a:solidFill>
              </a:defRPr>
            </a:lvl7pPr>
            <a:lvl8pPr marL="4809241" indent="0" algn="ctr">
              <a:buNone/>
              <a:defRPr>
                <a:solidFill>
                  <a:schemeClr val="tx1">
                    <a:tint val="75000"/>
                  </a:schemeClr>
                </a:solidFill>
              </a:defRPr>
            </a:lvl8pPr>
            <a:lvl9pPr marL="5496276"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C9A721B-2A7F-D943-8E32-06639648E7FA}"/>
              </a:ext>
            </a:extLst>
          </p:cNvPr>
          <p:cNvSpPr>
            <a:spLocks noGrp="1"/>
          </p:cNvSpPr>
          <p:nvPr>
            <p:ph type="dt" sz="half" idx="10"/>
          </p:nvPr>
        </p:nvSpPr>
        <p:spPr/>
        <p:txBody>
          <a:bodyPr wrap="square" numCol="1" anchorCtr="0" compatLnSpc="1">
            <a:prstTxWarp prst="textNoShape">
              <a:avLst/>
            </a:prstTxWarp>
          </a:bodyPr>
          <a:lstStyle>
            <a:lvl1pPr defTabSz="1373188" fontAlgn="base">
              <a:spcBef>
                <a:spcPct val="0"/>
              </a:spcBef>
              <a:spcAft>
                <a:spcPct val="0"/>
              </a:spcAft>
              <a:defRPr>
                <a:solidFill>
                  <a:srgbClr val="898989"/>
                </a:solidFill>
                <a:ea typeface="ＭＳ Ｐゴシック" panose="020B0600070205080204" pitchFamily="34" charset="-128"/>
              </a:defRPr>
            </a:lvl1pPr>
          </a:lstStyle>
          <a:p>
            <a:pPr>
              <a:defRPr/>
            </a:pPr>
            <a:fld id="{5A4B3FC7-A3A4-224A-8529-6ADCAA749BE1}" type="datetime1">
              <a:rPr lang="en-US" altLang="en-US"/>
              <a:pPr>
                <a:defRPr/>
              </a:pPr>
              <a:t>10/14/21</a:t>
            </a:fld>
            <a:endParaRPr lang="en-US" altLang="en-US"/>
          </a:p>
        </p:txBody>
      </p:sp>
      <p:sp>
        <p:nvSpPr>
          <p:cNvPr id="5" name="Footer Placeholder 4">
            <a:extLst>
              <a:ext uri="{FF2B5EF4-FFF2-40B4-BE49-F238E27FC236}">
                <a16:creationId xmlns:a16="http://schemas.microsoft.com/office/drawing/2014/main" id="{6E31D135-3674-A94C-B88F-1E646EE7FB02}"/>
              </a:ext>
            </a:extLst>
          </p:cNvPr>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9512215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525010" y="1569998"/>
            <a:ext cx="11190516" cy="2205718"/>
          </a:xfrm>
        </p:spPr>
        <p:txBody>
          <a:bodyPr>
            <a:normAutofit/>
          </a:bodyPr>
          <a:lstStyle>
            <a:lvl1pPr algn="r">
              <a:defRPr sz="9000">
                <a:solidFill>
                  <a:schemeClr val="tx1"/>
                </a:solidFill>
                <a:latin typeface="Raleway" pitchFamily="34" charset="0"/>
              </a:defRPr>
            </a:lvl1pPr>
          </a:lstStyle>
          <a:p>
            <a:endParaRPr lang="en-US" dirty="0"/>
          </a:p>
        </p:txBody>
      </p:sp>
      <p:sp>
        <p:nvSpPr>
          <p:cNvPr id="13" name="Text Placeholder 12"/>
          <p:cNvSpPr>
            <a:spLocks noGrp="1"/>
          </p:cNvSpPr>
          <p:nvPr>
            <p:ph type="body" sz="quarter" idx="13"/>
          </p:nvPr>
        </p:nvSpPr>
        <p:spPr>
          <a:xfrm>
            <a:off x="9953781" y="3932659"/>
            <a:ext cx="6775924" cy="4718711"/>
          </a:xfrm>
        </p:spPr>
        <p:txBody>
          <a:bodyPr>
            <a:normAutofit/>
          </a:bodyPr>
          <a:lstStyle>
            <a:lvl1pPr>
              <a:defRPr sz="1800">
                <a:latin typeface="Open Sans" pitchFamily="34" charset="0"/>
                <a:ea typeface="Open Sans" pitchFamily="34" charset="0"/>
                <a:cs typeface="Open Sans" pitchFamily="34" charset="0"/>
              </a:defRPr>
            </a:lvl1pPr>
            <a:lvl2pPr>
              <a:defRPr sz="1800">
                <a:latin typeface="Open Sans" pitchFamily="34" charset="0"/>
                <a:ea typeface="Open Sans" pitchFamily="34" charset="0"/>
                <a:cs typeface="Open Sans" pitchFamily="34" charset="0"/>
              </a:defRPr>
            </a:lvl2pPr>
            <a:lvl3pPr>
              <a:defRPr sz="1800">
                <a:latin typeface="Open Sans" pitchFamily="34" charset="0"/>
                <a:ea typeface="Open Sans" pitchFamily="34" charset="0"/>
                <a:cs typeface="Open Sans" pitchFamily="34" charset="0"/>
              </a:defRPr>
            </a:lvl3pPr>
            <a:lvl4pPr>
              <a:defRPr sz="1800">
                <a:latin typeface="Open Sans" pitchFamily="34" charset="0"/>
                <a:ea typeface="Open Sans" pitchFamily="34" charset="0"/>
                <a:cs typeface="Open Sans" pitchFamily="34" charset="0"/>
              </a:defRPr>
            </a:lvl4pPr>
            <a:lvl5pPr>
              <a:defRPr sz="1800">
                <a:latin typeface="Open Sans" pitchFamily="34" charset="0"/>
                <a:ea typeface="Open Sans" pitchFamily="34" charset="0"/>
                <a:cs typeface="Open Sans"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hart Placeholder 14"/>
          <p:cNvSpPr>
            <a:spLocks noGrp="1"/>
          </p:cNvSpPr>
          <p:nvPr>
            <p:ph type="chart" sz="quarter" idx="14"/>
          </p:nvPr>
        </p:nvSpPr>
        <p:spPr>
          <a:xfrm>
            <a:off x="1461193" y="3918366"/>
            <a:ext cx="8165490" cy="4733003"/>
          </a:xfrm>
        </p:spPr>
        <p:txBody>
          <a:bodyPr rtlCol="0">
            <a:normAutofit/>
          </a:bodyPr>
          <a:lstStyle>
            <a:lvl1pPr>
              <a:defRPr sz="2400">
                <a:latin typeface="Open Sans" pitchFamily="34" charset="0"/>
                <a:ea typeface="Open Sans" pitchFamily="34" charset="0"/>
                <a:cs typeface="Open Sans" pitchFamily="34" charset="0"/>
              </a:defRPr>
            </a:lvl1pPr>
          </a:lstStyle>
          <a:p>
            <a:pPr lvl="0"/>
            <a:endParaRPr lang="en-US" noProof="0" dirty="0"/>
          </a:p>
        </p:txBody>
      </p:sp>
      <p:sp>
        <p:nvSpPr>
          <p:cNvPr id="5" name="Date Placeholder 3">
            <a:extLst>
              <a:ext uri="{FF2B5EF4-FFF2-40B4-BE49-F238E27FC236}">
                <a16:creationId xmlns:a16="http://schemas.microsoft.com/office/drawing/2014/main" id="{B42403CD-2DBB-1942-9BE7-DC7C57081E5C}"/>
              </a:ext>
            </a:extLst>
          </p:cNvPr>
          <p:cNvSpPr>
            <a:spLocks noGrp="1"/>
          </p:cNvSpPr>
          <p:nvPr>
            <p:ph type="dt" sz="half" idx="15"/>
          </p:nvPr>
        </p:nvSpPr>
        <p:spPr/>
        <p:txBody>
          <a:bodyPr wrap="square" numCol="1" anchorCtr="0" compatLnSpc="1">
            <a:prstTxWarp prst="textNoShape">
              <a:avLst/>
            </a:prstTxWarp>
          </a:bodyPr>
          <a:lstStyle>
            <a:lvl1pPr defTabSz="1373188" fontAlgn="base">
              <a:spcBef>
                <a:spcPct val="0"/>
              </a:spcBef>
              <a:spcAft>
                <a:spcPct val="0"/>
              </a:spcAft>
              <a:defRPr>
                <a:solidFill>
                  <a:srgbClr val="898989"/>
                </a:solidFill>
                <a:ea typeface="ＭＳ Ｐゴシック" panose="020B0600070205080204" pitchFamily="34" charset="-128"/>
              </a:defRPr>
            </a:lvl1pPr>
          </a:lstStyle>
          <a:p>
            <a:pPr>
              <a:defRPr/>
            </a:pPr>
            <a:fld id="{EAD5C9C9-DE45-AE4D-893A-6FAE6F93D8F3}" type="datetime1">
              <a:rPr lang="en-US" altLang="en-US"/>
              <a:pPr>
                <a:defRPr/>
              </a:pPr>
              <a:t>10/14/21</a:t>
            </a:fld>
            <a:endParaRPr lang="en-US" altLang="en-US"/>
          </a:p>
        </p:txBody>
      </p:sp>
      <p:sp>
        <p:nvSpPr>
          <p:cNvPr id="6" name="Footer Placeholder 4">
            <a:extLst>
              <a:ext uri="{FF2B5EF4-FFF2-40B4-BE49-F238E27FC236}">
                <a16:creationId xmlns:a16="http://schemas.microsoft.com/office/drawing/2014/main" id="{5B13A94C-8FD7-304C-811D-F354F218832A}"/>
              </a:ext>
            </a:extLst>
          </p:cNvPr>
          <p:cNvSpPr>
            <a:spLocks noGrp="1"/>
          </p:cNvSpPr>
          <p:nvPr>
            <p:ph type="ftr" sz="quarter" idx="16"/>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1369F56-A2AD-6448-8646-36355929F7AB}"/>
              </a:ext>
            </a:extLst>
          </p:cNvPr>
          <p:cNvSpPr>
            <a:spLocks noGrp="1"/>
          </p:cNvSpPr>
          <p:nvPr>
            <p:ph type="sldNum" sz="quarter" idx="17"/>
          </p:nvPr>
        </p:nvSpPr>
        <p:spPr>
          <a:xfrm>
            <a:off x="13107988" y="9537700"/>
            <a:ext cx="4268787" cy="547688"/>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anose="020F0502020204030204" pitchFamily="34" charset="0"/>
                <a:ea typeface="ＭＳ Ｐゴシック" panose="020B0600070205080204" pitchFamily="34" charset="-128"/>
              </a:defRPr>
            </a:lvl1pPr>
          </a:lstStyle>
          <a:p>
            <a:pPr>
              <a:defRPr/>
            </a:pPr>
            <a:fld id="{F70FF87A-6C7A-ED46-8ADA-327F38441FD3}" type="slidenum">
              <a:rPr lang="en-US" altLang="en-US"/>
              <a:pPr>
                <a:defRPr/>
              </a:pPr>
              <a:t>‹#›</a:t>
            </a:fld>
            <a:endParaRPr lang="en-US" altLang="en-US"/>
          </a:p>
        </p:txBody>
      </p:sp>
    </p:spTree>
    <p:extLst>
      <p:ext uri="{BB962C8B-B14F-4D97-AF65-F5344CB8AC3E}">
        <p14:creationId xmlns:p14="http://schemas.microsoft.com/office/powerpoint/2010/main" val="10141544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sp>
        <p:nvSpPr>
          <p:cNvPr id="4" name="bk object 16">
            <a:extLst>
              <a:ext uri="{FF2B5EF4-FFF2-40B4-BE49-F238E27FC236}">
                <a16:creationId xmlns:a16="http://schemas.microsoft.com/office/drawing/2014/main" id="{2C4E0F67-89ED-4344-9609-490FB416158B}"/>
              </a:ext>
            </a:extLst>
          </p:cNvPr>
          <p:cNvSpPr>
            <a:spLocks noChangeArrowheads="1"/>
          </p:cNvSpPr>
          <p:nvPr/>
        </p:nvSpPr>
        <p:spPr bwMode="auto">
          <a:xfrm>
            <a:off x="647700" y="8880475"/>
            <a:ext cx="2857500" cy="14097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ltLang="en-US"/>
          </a:p>
        </p:txBody>
      </p:sp>
      <p:sp>
        <p:nvSpPr>
          <p:cNvPr id="5" name="bk object 17">
            <a:extLst>
              <a:ext uri="{FF2B5EF4-FFF2-40B4-BE49-F238E27FC236}">
                <a16:creationId xmlns:a16="http://schemas.microsoft.com/office/drawing/2014/main" id="{382FDADE-205A-E940-9B3B-05124D9CCF6E}"/>
              </a:ext>
            </a:extLst>
          </p:cNvPr>
          <p:cNvSpPr>
            <a:spLocks noChangeArrowheads="1"/>
          </p:cNvSpPr>
          <p:nvPr/>
        </p:nvSpPr>
        <p:spPr bwMode="auto">
          <a:xfrm>
            <a:off x="3695700" y="9807575"/>
            <a:ext cx="13782675" cy="1524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ltLang="en-US"/>
          </a:p>
        </p:txBody>
      </p:sp>
      <p:sp>
        <p:nvSpPr>
          <p:cNvPr id="6" name="bk object 18">
            <a:extLst>
              <a:ext uri="{FF2B5EF4-FFF2-40B4-BE49-F238E27FC236}">
                <a16:creationId xmlns:a16="http://schemas.microsoft.com/office/drawing/2014/main" id="{CEA25EBF-B01A-024F-85C6-2CF55FE70D9B}"/>
              </a:ext>
            </a:extLst>
          </p:cNvPr>
          <p:cNvSpPr/>
          <p:nvPr/>
        </p:nvSpPr>
        <p:spPr>
          <a:xfrm>
            <a:off x="3759200" y="9858375"/>
            <a:ext cx="13641388" cy="1588"/>
          </a:xfrm>
          <a:custGeom>
            <a:avLst/>
            <a:gdLst/>
            <a:ahLst/>
            <a:cxnLst/>
            <a:rect l="l" t="t" r="r" b="b"/>
            <a:pathLst>
              <a:path w="13638530" h="1904">
                <a:moveTo>
                  <a:pt x="0" y="0"/>
                </a:moveTo>
                <a:lnTo>
                  <a:pt x="13638212" y="1587"/>
                </a:lnTo>
              </a:path>
            </a:pathLst>
          </a:custGeom>
          <a:ln w="25400">
            <a:solidFill>
              <a:srgbClr val="3258A6"/>
            </a:solidFill>
          </a:ln>
        </p:spPr>
        <p:txBody>
          <a:bodyPr lIns="0" tIns="0" rIns="0" bIns="0"/>
          <a:lstStyle/>
          <a:p>
            <a:pPr>
              <a:defRPr/>
            </a:pPr>
            <a:endParaRPr sz="2901"/>
          </a:p>
        </p:txBody>
      </p:sp>
      <p:sp>
        <p:nvSpPr>
          <p:cNvPr id="7" name="bk object 19">
            <a:extLst>
              <a:ext uri="{FF2B5EF4-FFF2-40B4-BE49-F238E27FC236}">
                <a16:creationId xmlns:a16="http://schemas.microsoft.com/office/drawing/2014/main" id="{33ABD3FE-F864-4649-AB2D-C0DC85BDC518}"/>
              </a:ext>
            </a:extLst>
          </p:cNvPr>
          <p:cNvSpPr>
            <a:spLocks noChangeArrowheads="1"/>
          </p:cNvSpPr>
          <p:nvPr/>
        </p:nvSpPr>
        <p:spPr bwMode="auto">
          <a:xfrm>
            <a:off x="4013200" y="1828800"/>
            <a:ext cx="13820775" cy="7877175"/>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ltLang="en-US"/>
          </a:p>
        </p:txBody>
      </p:sp>
      <p:sp>
        <p:nvSpPr>
          <p:cNvPr id="8" name="bk object 20">
            <a:extLst>
              <a:ext uri="{FF2B5EF4-FFF2-40B4-BE49-F238E27FC236}">
                <a16:creationId xmlns:a16="http://schemas.microsoft.com/office/drawing/2014/main" id="{37EBD3CE-7528-104A-A13B-49869F0AD14E}"/>
              </a:ext>
            </a:extLst>
          </p:cNvPr>
          <p:cNvSpPr>
            <a:spLocks noChangeArrowheads="1"/>
          </p:cNvSpPr>
          <p:nvPr/>
        </p:nvSpPr>
        <p:spPr bwMode="auto">
          <a:xfrm>
            <a:off x="0" y="0"/>
            <a:ext cx="4102100" cy="4535488"/>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ltLang="en-US"/>
          </a:p>
        </p:txBody>
      </p:sp>
      <p:sp>
        <p:nvSpPr>
          <p:cNvPr id="9" name="bk object 21">
            <a:extLst>
              <a:ext uri="{FF2B5EF4-FFF2-40B4-BE49-F238E27FC236}">
                <a16:creationId xmlns:a16="http://schemas.microsoft.com/office/drawing/2014/main" id="{55AACEF4-BCAD-A843-88C7-907B4A851E08}"/>
              </a:ext>
            </a:extLst>
          </p:cNvPr>
          <p:cNvSpPr/>
          <p:nvPr/>
        </p:nvSpPr>
        <p:spPr>
          <a:xfrm>
            <a:off x="495300" y="533400"/>
            <a:ext cx="2997200" cy="2986088"/>
          </a:xfrm>
          <a:custGeom>
            <a:avLst/>
            <a:gdLst/>
            <a:ahLst/>
            <a:cxnLst/>
            <a:rect l="l" t="t" r="r" b="b"/>
            <a:pathLst>
              <a:path w="2997200" h="2984500">
                <a:moveTo>
                  <a:pt x="1498600" y="0"/>
                </a:moveTo>
                <a:lnTo>
                  <a:pt x="1450099" y="766"/>
                </a:lnTo>
                <a:lnTo>
                  <a:pt x="1401982" y="3051"/>
                </a:lnTo>
                <a:lnTo>
                  <a:pt x="1354274" y="6831"/>
                </a:lnTo>
                <a:lnTo>
                  <a:pt x="1306997" y="12082"/>
                </a:lnTo>
                <a:lnTo>
                  <a:pt x="1260175" y="18782"/>
                </a:lnTo>
                <a:lnTo>
                  <a:pt x="1213831" y="26907"/>
                </a:lnTo>
                <a:lnTo>
                  <a:pt x="1167987" y="36434"/>
                </a:lnTo>
                <a:lnTo>
                  <a:pt x="1122668" y="47341"/>
                </a:lnTo>
                <a:lnTo>
                  <a:pt x="1077896" y="59603"/>
                </a:lnTo>
                <a:lnTo>
                  <a:pt x="1033696" y="73199"/>
                </a:lnTo>
                <a:lnTo>
                  <a:pt x="990089" y="88103"/>
                </a:lnTo>
                <a:lnTo>
                  <a:pt x="947100" y="104294"/>
                </a:lnTo>
                <a:lnTo>
                  <a:pt x="904751" y="121749"/>
                </a:lnTo>
                <a:lnTo>
                  <a:pt x="863066" y="140443"/>
                </a:lnTo>
                <a:lnTo>
                  <a:pt x="822068" y="160355"/>
                </a:lnTo>
                <a:lnTo>
                  <a:pt x="781781" y="181460"/>
                </a:lnTo>
                <a:lnTo>
                  <a:pt x="742227" y="203736"/>
                </a:lnTo>
                <a:lnTo>
                  <a:pt x="703431" y="227159"/>
                </a:lnTo>
                <a:lnTo>
                  <a:pt x="665414" y="251706"/>
                </a:lnTo>
                <a:lnTo>
                  <a:pt x="628201" y="277355"/>
                </a:lnTo>
                <a:lnTo>
                  <a:pt x="591814" y="304081"/>
                </a:lnTo>
                <a:lnTo>
                  <a:pt x="556278" y="331863"/>
                </a:lnTo>
                <a:lnTo>
                  <a:pt x="521615" y="360676"/>
                </a:lnTo>
                <a:lnTo>
                  <a:pt x="487848" y="390497"/>
                </a:lnTo>
                <a:lnTo>
                  <a:pt x="455001" y="421304"/>
                </a:lnTo>
                <a:lnTo>
                  <a:pt x="423097" y="453073"/>
                </a:lnTo>
                <a:lnTo>
                  <a:pt x="392159" y="485781"/>
                </a:lnTo>
                <a:lnTo>
                  <a:pt x="362210" y="519405"/>
                </a:lnTo>
                <a:lnTo>
                  <a:pt x="333275" y="553921"/>
                </a:lnTo>
                <a:lnTo>
                  <a:pt x="305375" y="589307"/>
                </a:lnTo>
                <a:lnTo>
                  <a:pt x="278535" y="625539"/>
                </a:lnTo>
                <a:lnTo>
                  <a:pt x="252777" y="662595"/>
                </a:lnTo>
                <a:lnTo>
                  <a:pt x="228125" y="700450"/>
                </a:lnTo>
                <a:lnTo>
                  <a:pt x="204602" y="739083"/>
                </a:lnTo>
                <a:lnTo>
                  <a:pt x="182232" y="778469"/>
                </a:lnTo>
                <a:lnTo>
                  <a:pt x="161037" y="818585"/>
                </a:lnTo>
                <a:lnTo>
                  <a:pt x="141041" y="859409"/>
                </a:lnTo>
                <a:lnTo>
                  <a:pt x="122267" y="900918"/>
                </a:lnTo>
                <a:lnTo>
                  <a:pt x="104738" y="943087"/>
                </a:lnTo>
                <a:lnTo>
                  <a:pt x="88478" y="985894"/>
                </a:lnTo>
                <a:lnTo>
                  <a:pt x="73510" y="1029316"/>
                </a:lnTo>
                <a:lnTo>
                  <a:pt x="59857" y="1073329"/>
                </a:lnTo>
                <a:lnTo>
                  <a:pt x="47542" y="1117911"/>
                </a:lnTo>
                <a:lnTo>
                  <a:pt x="36589" y="1163038"/>
                </a:lnTo>
                <a:lnTo>
                  <a:pt x="27022" y="1208687"/>
                </a:lnTo>
                <a:lnTo>
                  <a:pt x="18862" y="1254836"/>
                </a:lnTo>
                <a:lnTo>
                  <a:pt x="12133" y="1301459"/>
                </a:lnTo>
                <a:lnTo>
                  <a:pt x="6860" y="1348536"/>
                </a:lnTo>
                <a:lnTo>
                  <a:pt x="3064" y="1396042"/>
                </a:lnTo>
                <a:lnTo>
                  <a:pt x="769" y="1443954"/>
                </a:lnTo>
                <a:lnTo>
                  <a:pt x="0" y="1492250"/>
                </a:lnTo>
                <a:lnTo>
                  <a:pt x="769" y="1540545"/>
                </a:lnTo>
                <a:lnTo>
                  <a:pt x="3064" y="1588457"/>
                </a:lnTo>
                <a:lnTo>
                  <a:pt x="6860" y="1635963"/>
                </a:lnTo>
                <a:lnTo>
                  <a:pt x="12133" y="1683040"/>
                </a:lnTo>
                <a:lnTo>
                  <a:pt x="18862" y="1729663"/>
                </a:lnTo>
                <a:lnTo>
                  <a:pt x="27022" y="1775812"/>
                </a:lnTo>
                <a:lnTo>
                  <a:pt x="36589" y="1821461"/>
                </a:lnTo>
                <a:lnTo>
                  <a:pt x="47542" y="1866588"/>
                </a:lnTo>
                <a:lnTo>
                  <a:pt x="59857" y="1911170"/>
                </a:lnTo>
                <a:lnTo>
                  <a:pt x="73510" y="1955183"/>
                </a:lnTo>
                <a:lnTo>
                  <a:pt x="88478" y="1998605"/>
                </a:lnTo>
                <a:lnTo>
                  <a:pt x="104738" y="2041412"/>
                </a:lnTo>
                <a:lnTo>
                  <a:pt x="122267" y="2083581"/>
                </a:lnTo>
                <a:lnTo>
                  <a:pt x="141041" y="2125090"/>
                </a:lnTo>
                <a:lnTo>
                  <a:pt x="161037" y="2165914"/>
                </a:lnTo>
                <a:lnTo>
                  <a:pt x="182232" y="2206030"/>
                </a:lnTo>
                <a:lnTo>
                  <a:pt x="204602" y="2245416"/>
                </a:lnTo>
                <a:lnTo>
                  <a:pt x="228125" y="2284049"/>
                </a:lnTo>
                <a:lnTo>
                  <a:pt x="252777" y="2321904"/>
                </a:lnTo>
                <a:lnTo>
                  <a:pt x="278535" y="2358960"/>
                </a:lnTo>
                <a:lnTo>
                  <a:pt x="305375" y="2395192"/>
                </a:lnTo>
                <a:lnTo>
                  <a:pt x="333275" y="2430578"/>
                </a:lnTo>
                <a:lnTo>
                  <a:pt x="362210" y="2465094"/>
                </a:lnTo>
                <a:lnTo>
                  <a:pt x="392159" y="2498718"/>
                </a:lnTo>
                <a:lnTo>
                  <a:pt x="423097" y="2531426"/>
                </a:lnTo>
                <a:lnTo>
                  <a:pt x="455001" y="2563195"/>
                </a:lnTo>
                <a:lnTo>
                  <a:pt x="487848" y="2594002"/>
                </a:lnTo>
                <a:lnTo>
                  <a:pt x="521615" y="2623823"/>
                </a:lnTo>
                <a:lnTo>
                  <a:pt x="556278" y="2652636"/>
                </a:lnTo>
                <a:lnTo>
                  <a:pt x="591814" y="2680418"/>
                </a:lnTo>
                <a:lnTo>
                  <a:pt x="628201" y="2707144"/>
                </a:lnTo>
                <a:lnTo>
                  <a:pt x="665414" y="2732793"/>
                </a:lnTo>
                <a:lnTo>
                  <a:pt x="703431" y="2757340"/>
                </a:lnTo>
                <a:lnTo>
                  <a:pt x="742227" y="2780763"/>
                </a:lnTo>
                <a:lnTo>
                  <a:pt x="781781" y="2803039"/>
                </a:lnTo>
                <a:lnTo>
                  <a:pt x="822068" y="2824144"/>
                </a:lnTo>
                <a:lnTo>
                  <a:pt x="863066" y="2844056"/>
                </a:lnTo>
                <a:lnTo>
                  <a:pt x="904751" y="2862750"/>
                </a:lnTo>
                <a:lnTo>
                  <a:pt x="947100" y="2880205"/>
                </a:lnTo>
                <a:lnTo>
                  <a:pt x="990089" y="2896396"/>
                </a:lnTo>
                <a:lnTo>
                  <a:pt x="1033696" y="2911300"/>
                </a:lnTo>
                <a:lnTo>
                  <a:pt x="1077896" y="2924896"/>
                </a:lnTo>
                <a:lnTo>
                  <a:pt x="1122668" y="2937158"/>
                </a:lnTo>
                <a:lnTo>
                  <a:pt x="1167987" y="2948065"/>
                </a:lnTo>
                <a:lnTo>
                  <a:pt x="1213831" y="2957592"/>
                </a:lnTo>
                <a:lnTo>
                  <a:pt x="1260175" y="2965717"/>
                </a:lnTo>
                <a:lnTo>
                  <a:pt x="1306997" y="2972417"/>
                </a:lnTo>
                <a:lnTo>
                  <a:pt x="1354274" y="2977668"/>
                </a:lnTo>
                <a:lnTo>
                  <a:pt x="1401982" y="2981448"/>
                </a:lnTo>
                <a:lnTo>
                  <a:pt x="1450099" y="2983733"/>
                </a:lnTo>
                <a:lnTo>
                  <a:pt x="1498600" y="2984500"/>
                </a:lnTo>
                <a:lnTo>
                  <a:pt x="1547100" y="2983733"/>
                </a:lnTo>
                <a:lnTo>
                  <a:pt x="1595217" y="2981448"/>
                </a:lnTo>
                <a:lnTo>
                  <a:pt x="1642925" y="2977668"/>
                </a:lnTo>
                <a:lnTo>
                  <a:pt x="1690202" y="2972417"/>
                </a:lnTo>
                <a:lnTo>
                  <a:pt x="1737024" y="2965717"/>
                </a:lnTo>
                <a:lnTo>
                  <a:pt x="1783368" y="2957592"/>
                </a:lnTo>
                <a:lnTo>
                  <a:pt x="1829212" y="2948065"/>
                </a:lnTo>
                <a:lnTo>
                  <a:pt x="1874531" y="2937158"/>
                </a:lnTo>
                <a:lnTo>
                  <a:pt x="1919303" y="2924896"/>
                </a:lnTo>
                <a:lnTo>
                  <a:pt x="1963503" y="2911300"/>
                </a:lnTo>
                <a:lnTo>
                  <a:pt x="2007110" y="2896396"/>
                </a:lnTo>
                <a:lnTo>
                  <a:pt x="2050099" y="2880205"/>
                </a:lnTo>
                <a:lnTo>
                  <a:pt x="2092448" y="2862750"/>
                </a:lnTo>
                <a:lnTo>
                  <a:pt x="2134133" y="2844056"/>
                </a:lnTo>
                <a:lnTo>
                  <a:pt x="2175131" y="2824144"/>
                </a:lnTo>
                <a:lnTo>
                  <a:pt x="2215418" y="2803039"/>
                </a:lnTo>
                <a:lnTo>
                  <a:pt x="2254972" y="2780763"/>
                </a:lnTo>
                <a:lnTo>
                  <a:pt x="2293768" y="2757340"/>
                </a:lnTo>
                <a:lnTo>
                  <a:pt x="2331785" y="2732793"/>
                </a:lnTo>
                <a:lnTo>
                  <a:pt x="2368998" y="2707144"/>
                </a:lnTo>
                <a:lnTo>
                  <a:pt x="2405385" y="2680418"/>
                </a:lnTo>
                <a:lnTo>
                  <a:pt x="2440921" y="2652636"/>
                </a:lnTo>
                <a:lnTo>
                  <a:pt x="2475584" y="2623823"/>
                </a:lnTo>
                <a:lnTo>
                  <a:pt x="2509351" y="2594002"/>
                </a:lnTo>
                <a:lnTo>
                  <a:pt x="2542198" y="2563195"/>
                </a:lnTo>
                <a:lnTo>
                  <a:pt x="2574102" y="2531426"/>
                </a:lnTo>
                <a:lnTo>
                  <a:pt x="2605040" y="2498718"/>
                </a:lnTo>
                <a:lnTo>
                  <a:pt x="2634989" y="2465094"/>
                </a:lnTo>
                <a:lnTo>
                  <a:pt x="2663924" y="2430578"/>
                </a:lnTo>
                <a:lnTo>
                  <a:pt x="2691824" y="2395192"/>
                </a:lnTo>
                <a:lnTo>
                  <a:pt x="2718664" y="2358960"/>
                </a:lnTo>
                <a:lnTo>
                  <a:pt x="2744422" y="2321904"/>
                </a:lnTo>
                <a:lnTo>
                  <a:pt x="2769074" y="2284049"/>
                </a:lnTo>
                <a:lnTo>
                  <a:pt x="2792597" y="2245416"/>
                </a:lnTo>
                <a:lnTo>
                  <a:pt x="2814967" y="2206030"/>
                </a:lnTo>
                <a:lnTo>
                  <a:pt x="2836162" y="2165914"/>
                </a:lnTo>
                <a:lnTo>
                  <a:pt x="2856158" y="2125090"/>
                </a:lnTo>
                <a:lnTo>
                  <a:pt x="2874932" y="2083581"/>
                </a:lnTo>
                <a:lnTo>
                  <a:pt x="2892461" y="2041412"/>
                </a:lnTo>
                <a:lnTo>
                  <a:pt x="2908721" y="1998605"/>
                </a:lnTo>
                <a:lnTo>
                  <a:pt x="2923689" y="1955183"/>
                </a:lnTo>
                <a:lnTo>
                  <a:pt x="2937342" y="1911170"/>
                </a:lnTo>
                <a:lnTo>
                  <a:pt x="2949657" y="1866588"/>
                </a:lnTo>
                <a:lnTo>
                  <a:pt x="2960610" y="1821461"/>
                </a:lnTo>
                <a:lnTo>
                  <a:pt x="2970177" y="1775812"/>
                </a:lnTo>
                <a:lnTo>
                  <a:pt x="2978337" y="1729663"/>
                </a:lnTo>
                <a:lnTo>
                  <a:pt x="2985066" y="1683040"/>
                </a:lnTo>
                <a:lnTo>
                  <a:pt x="2990339" y="1635963"/>
                </a:lnTo>
                <a:lnTo>
                  <a:pt x="2994135" y="1588457"/>
                </a:lnTo>
                <a:lnTo>
                  <a:pt x="2996430" y="1540545"/>
                </a:lnTo>
                <a:lnTo>
                  <a:pt x="2997200" y="1492250"/>
                </a:lnTo>
                <a:lnTo>
                  <a:pt x="2996430" y="1443954"/>
                </a:lnTo>
                <a:lnTo>
                  <a:pt x="2994135" y="1396042"/>
                </a:lnTo>
                <a:lnTo>
                  <a:pt x="2990339" y="1348536"/>
                </a:lnTo>
                <a:lnTo>
                  <a:pt x="2985066" y="1301459"/>
                </a:lnTo>
                <a:lnTo>
                  <a:pt x="2978337" y="1254836"/>
                </a:lnTo>
                <a:lnTo>
                  <a:pt x="2970177" y="1208687"/>
                </a:lnTo>
                <a:lnTo>
                  <a:pt x="2960610" y="1163038"/>
                </a:lnTo>
                <a:lnTo>
                  <a:pt x="2949657" y="1117911"/>
                </a:lnTo>
                <a:lnTo>
                  <a:pt x="2937342" y="1073329"/>
                </a:lnTo>
                <a:lnTo>
                  <a:pt x="2923689" y="1029316"/>
                </a:lnTo>
                <a:lnTo>
                  <a:pt x="2908721" y="985894"/>
                </a:lnTo>
                <a:lnTo>
                  <a:pt x="2892461" y="943087"/>
                </a:lnTo>
                <a:lnTo>
                  <a:pt x="2874932" y="900918"/>
                </a:lnTo>
                <a:lnTo>
                  <a:pt x="2856158" y="859409"/>
                </a:lnTo>
                <a:lnTo>
                  <a:pt x="2836162" y="818585"/>
                </a:lnTo>
                <a:lnTo>
                  <a:pt x="2814967" y="778469"/>
                </a:lnTo>
                <a:lnTo>
                  <a:pt x="2792597" y="739083"/>
                </a:lnTo>
                <a:lnTo>
                  <a:pt x="2769074" y="700450"/>
                </a:lnTo>
                <a:lnTo>
                  <a:pt x="2744422" y="662595"/>
                </a:lnTo>
                <a:lnTo>
                  <a:pt x="2718664" y="625539"/>
                </a:lnTo>
                <a:lnTo>
                  <a:pt x="2691824" y="589307"/>
                </a:lnTo>
                <a:lnTo>
                  <a:pt x="2663924" y="553921"/>
                </a:lnTo>
                <a:lnTo>
                  <a:pt x="2634989" y="519405"/>
                </a:lnTo>
                <a:lnTo>
                  <a:pt x="2605040" y="485781"/>
                </a:lnTo>
                <a:lnTo>
                  <a:pt x="2574102" y="453073"/>
                </a:lnTo>
                <a:lnTo>
                  <a:pt x="2542198" y="421304"/>
                </a:lnTo>
                <a:lnTo>
                  <a:pt x="2509351" y="390497"/>
                </a:lnTo>
                <a:lnTo>
                  <a:pt x="2475584" y="360676"/>
                </a:lnTo>
                <a:lnTo>
                  <a:pt x="2440921" y="331863"/>
                </a:lnTo>
                <a:lnTo>
                  <a:pt x="2405385" y="304081"/>
                </a:lnTo>
                <a:lnTo>
                  <a:pt x="2368998" y="277355"/>
                </a:lnTo>
                <a:lnTo>
                  <a:pt x="2331785" y="251706"/>
                </a:lnTo>
                <a:lnTo>
                  <a:pt x="2293768" y="227159"/>
                </a:lnTo>
                <a:lnTo>
                  <a:pt x="2254972" y="203736"/>
                </a:lnTo>
                <a:lnTo>
                  <a:pt x="2215418" y="181460"/>
                </a:lnTo>
                <a:lnTo>
                  <a:pt x="2175131" y="160355"/>
                </a:lnTo>
                <a:lnTo>
                  <a:pt x="2134133" y="140443"/>
                </a:lnTo>
                <a:lnTo>
                  <a:pt x="2092448" y="121749"/>
                </a:lnTo>
                <a:lnTo>
                  <a:pt x="2050099" y="104294"/>
                </a:lnTo>
                <a:lnTo>
                  <a:pt x="2007110" y="88103"/>
                </a:lnTo>
                <a:lnTo>
                  <a:pt x="1963503" y="73199"/>
                </a:lnTo>
                <a:lnTo>
                  <a:pt x="1919303" y="59603"/>
                </a:lnTo>
                <a:lnTo>
                  <a:pt x="1874531" y="47341"/>
                </a:lnTo>
                <a:lnTo>
                  <a:pt x="1829212" y="36434"/>
                </a:lnTo>
                <a:lnTo>
                  <a:pt x="1783368" y="26907"/>
                </a:lnTo>
                <a:lnTo>
                  <a:pt x="1737024" y="18782"/>
                </a:lnTo>
                <a:lnTo>
                  <a:pt x="1690202" y="12082"/>
                </a:lnTo>
                <a:lnTo>
                  <a:pt x="1642925" y="6831"/>
                </a:lnTo>
                <a:lnTo>
                  <a:pt x="1595217" y="3051"/>
                </a:lnTo>
                <a:lnTo>
                  <a:pt x="1547100" y="766"/>
                </a:lnTo>
                <a:lnTo>
                  <a:pt x="1498600" y="0"/>
                </a:lnTo>
                <a:close/>
              </a:path>
            </a:pathLst>
          </a:custGeom>
          <a:solidFill>
            <a:srgbClr val="FFFFFF"/>
          </a:solidFill>
        </p:spPr>
        <p:txBody>
          <a:bodyPr lIns="0" tIns="0" rIns="0" bIns="0"/>
          <a:lstStyle/>
          <a:p>
            <a:pPr>
              <a:defRPr/>
            </a:pPr>
            <a:endParaRPr sz="2901"/>
          </a:p>
        </p:txBody>
      </p:sp>
      <p:sp>
        <p:nvSpPr>
          <p:cNvPr id="2" name="Holder 2"/>
          <p:cNvSpPr>
            <a:spLocks noGrp="1"/>
          </p:cNvSpPr>
          <p:nvPr>
            <p:ph type="ctrTitle"/>
          </p:nvPr>
        </p:nvSpPr>
        <p:spPr>
          <a:xfrm>
            <a:off x="501806" y="337094"/>
            <a:ext cx="17287561" cy="431015"/>
          </a:xfrm>
          <a:prstGeom prst="rect">
            <a:avLst/>
          </a:prstGeom>
        </p:spPr>
        <p:txBody>
          <a:bodyPr/>
          <a:lstStyle>
            <a:lvl1pPr>
              <a:defRPr sz="2801" b="1" i="0">
                <a:solidFill>
                  <a:srgbClr val="7F7F7F"/>
                </a:solidFill>
                <a:latin typeface="Verdana"/>
                <a:cs typeface="Verdana"/>
              </a:defRPr>
            </a:lvl1pPr>
          </a:lstStyle>
          <a:p>
            <a:endParaRPr/>
          </a:p>
        </p:txBody>
      </p:sp>
      <p:sp>
        <p:nvSpPr>
          <p:cNvPr id="3" name="Holder 3"/>
          <p:cNvSpPr>
            <a:spLocks noGrp="1"/>
          </p:cNvSpPr>
          <p:nvPr>
            <p:ph type="subTitle" idx="4"/>
          </p:nvPr>
        </p:nvSpPr>
        <p:spPr>
          <a:xfrm>
            <a:off x="2743676" y="5762498"/>
            <a:ext cx="12803823" cy="276999"/>
          </a:xfrm>
          <a:prstGeom prst="rect">
            <a:avLst/>
          </a:prstGeom>
        </p:spPr>
        <p:txBody>
          <a:bodyPr/>
          <a:lstStyle>
            <a:lvl1pPr>
              <a:defRPr/>
            </a:lvl1pPr>
          </a:lstStyle>
          <a:p>
            <a:endParaRPr/>
          </a:p>
        </p:txBody>
      </p:sp>
      <p:sp>
        <p:nvSpPr>
          <p:cNvPr id="10" name="Holder 4">
            <a:extLst>
              <a:ext uri="{FF2B5EF4-FFF2-40B4-BE49-F238E27FC236}">
                <a16:creationId xmlns:a16="http://schemas.microsoft.com/office/drawing/2014/main" id="{6185AE71-9748-0F4A-8DFB-87A21145C243}"/>
              </a:ext>
            </a:extLst>
          </p:cNvPr>
          <p:cNvSpPr>
            <a:spLocks noGrp="1"/>
          </p:cNvSpPr>
          <p:nvPr>
            <p:ph type="ftr" sz="quarter" idx="10"/>
          </p:nvPr>
        </p:nvSpPr>
        <p:spPr/>
        <p:txBody>
          <a:bodyPr/>
          <a:lstStyle>
            <a:lvl1pPr algn="ctr">
              <a:defRPr>
                <a:solidFill>
                  <a:schemeClr val="tx1">
                    <a:tint val="75000"/>
                  </a:schemeClr>
                </a:solidFill>
              </a:defRPr>
            </a:lvl1pPr>
          </a:lstStyle>
          <a:p>
            <a:pPr>
              <a:defRPr/>
            </a:pPr>
            <a:endParaRPr/>
          </a:p>
        </p:txBody>
      </p:sp>
      <p:sp>
        <p:nvSpPr>
          <p:cNvPr id="11" name="Holder 5">
            <a:extLst>
              <a:ext uri="{FF2B5EF4-FFF2-40B4-BE49-F238E27FC236}">
                <a16:creationId xmlns:a16="http://schemas.microsoft.com/office/drawing/2014/main" id="{A79DE324-6D3C-A541-9A7F-BC2835175B39}"/>
              </a:ext>
            </a:extLst>
          </p:cNvPr>
          <p:cNvSpPr>
            <a:spLocks noGrp="1"/>
          </p:cNvSpPr>
          <p:nvPr>
            <p:ph type="dt" sz="half" idx="11"/>
          </p:nvPr>
        </p:nvSpPr>
        <p:spPr/>
        <p:txBody>
          <a:bodyPr/>
          <a:lstStyle>
            <a:lvl1pPr algn="l">
              <a:defRPr>
                <a:solidFill>
                  <a:schemeClr val="tx1">
                    <a:tint val="75000"/>
                  </a:schemeClr>
                </a:solidFill>
              </a:defRPr>
            </a:lvl1pPr>
          </a:lstStyle>
          <a:p>
            <a:pPr>
              <a:defRPr/>
            </a:pPr>
            <a:fld id="{1D8BD707-D9CF-40AE-B4C6-C98DA3205C09}" type="datetimeFigureOut">
              <a:rPr lang="en-US"/>
              <a:pPr>
                <a:defRPr/>
              </a:pPr>
              <a:t>10/14/21</a:t>
            </a:fld>
            <a:endParaRPr lang="en-US"/>
          </a:p>
        </p:txBody>
      </p:sp>
      <p:sp>
        <p:nvSpPr>
          <p:cNvPr id="12" name="Holder 6">
            <a:extLst>
              <a:ext uri="{FF2B5EF4-FFF2-40B4-BE49-F238E27FC236}">
                <a16:creationId xmlns:a16="http://schemas.microsoft.com/office/drawing/2014/main" id="{9B3AEDC3-EE65-C64F-903A-B6B8CFF27188}"/>
              </a:ext>
            </a:extLst>
          </p:cNvPr>
          <p:cNvSpPr>
            <a:spLocks noGrp="1"/>
          </p:cNvSpPr>
          <p:nvPr>
            <p:ph type="sldNum" sz="quarter" idx="12"/>
          </p:nvPr>
        </p:nvSpPr>
        <p:spPr/>
        <p:txBody>
          <a:bodyPr/>
          <a:lstStyle>
            <a:lvl1pPr algn="r">
              <a:defRPr>
                <a:solidFill>
                  <a:schemeClr val="tx1">
                    <a:tint val="75000"/>
                  </a:schemeClr>
                </a:solidFill>
              </a:defRPr>
            </a:lvl1pPr>
          </a:lstStyle>
          <a:p>
            <a:pPr>
              <a:defRPr/>
            </a:pPr>
            <a:fld id="{B0D526D0-2750-F44E-9BBB-D849F310ECAC}" type="slidenum">
              <a:rPr/>
              <a:pPr>
                <a:defRPr/>
              </a:pPr>
              <a:t>‹#›</a:t>
            </a:fld>
            <a:endParaRPr/>
          </a:p>
        </p:txBody>
      </p:sp>
    </p:spTree>
    <p:extLst>
      <p:ext uri="{BB962C8B-B14F-4D97-AF65-F5344CB8AC3E}">
        <p14:creationId xmlns:p14="http://schemas.microsoft.com/office/powerpoint/2010/main" val="41815199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2801" b="1" i="0">
                <a:solidFill>
                  <a:srgbClr val="7F7F7F"/>
                </a:solidFill>
                <a:latin typeface="Verdana"/>
                <a:cs typeface="Verdana"/>
              </a:defRPr>
            </a:lvl1pPr>
          </a:lstStyle>
          <a:p>
            <a:endParaRPr/>
          </a:p>
        </p:txBody>
      </p:sp>
      <p:sp>
        <p:nvSpPr>
          <p:cNvPr id="3" name="Holder 3"/>
          <p:cNvSpPr>
            <a:spLocks noGrp="1"/>
          </p:cNvSpPr>
          <p:nvPr>
            <p:ph type="body" idx="1"/>
          </p:nvPr>
        </p:nvSpPr>
        <p:spPr/>
        <p:txBody>
          <a:bodyPr/>
          <a:lstStyle>
            <a:lvl1pPr>
              <a:defRPr/>
            </a:lvl1pPr>
          </a:lstStyle>
          <a:p>
            <a:endParaRPr/>
          </a:p>
        </p:txBody>
      </p:sp>
      <p:sp>
        <p:nvSpPr>
          <p:cNvPr id="4" name="Holder 4">
            <a:extLst>
              <a:ext uri="{FF2B5EF4-FFF2-40B4-BE49-F238E27FC236}">
                <a16:creationId xmlns:a16="http://schemas.microsoft.com/office/drawing/2014/main" id="{C73EF81D-246F-C642-8657-7EA507BFEB99}"/>
              </a:ext>
            </a:extLst>
          </p:cNvPr>
          <p:cNvSpPr>
            <a:spLocks noGrp="1"/>
          </p:cNvSpPr>
          <p:nvPr>
            <p:ph type="ftr" sz="quarter" idx="10"/>
          </p:nvPr>
        </p:nvSpPr>
        <p:spPr/>
        <p:txBody>
          <a:bodyPr/>
          <a:lstStyle>
            <a:lvl1pPr>
              <a:defRPr/>
            </a:lvl1pPr>
          </a:lstStyle>
          <a:p>
            <a:pPr>
              <a:defRPr/>
            </a:pPr>
            <a:endParaRPr/>
          </a:p>
        </p:txBody>
      </p:sp>
      <p:sp>
        <p:nvSpPr>
          <p:cNvPr id="5" name="Holder 5">
            <a:extLst>
              <a:ext uri="{FF2B5EF4-FFF2-40B4-BE49-F238E27FC236}">
                <a16:creationId xmlns:a16="http://schemas.microsoft.com/office/drawing/2014/main" id="{7B5FCF66-7C8A-624F-B6EE-5C11E012FC3B}"/>
              </a:ext>
            </a:extLst>
          </p:cNvPr>
          <p:cNvSpPr>
            <a:spLocks noGrp="1"/>
          </p:cNvSpPr>
          <p:nvPr>
            <p:ph type="dt" sz="half" idx="11"/>
          </p:nvPr>
        </p:nvSpPr>
        <p:spPr/>
        <p:txBody>
          <a:bodyPr/>
          <a:lstStyle>
            <a:lvl1pPr>
              <a:defRPr/>
            </a:lvl1pPr>
          </a:lstStyle>
          <a:p>
            <a:pPr>
              <a:defRPr/>
            </a:pPr>
            <a:fld id="{1D8BD707-D9CF-40AE-B4C6-C98DA3205C09}" type="datetimeFigureOut">
              <a:rPr lang="en-US"/>
              <a:pPr>
                <a:defRPr/>
              </a:pPr>
              <a:t>10/14/21</a:t>
            </a:fld>
            <a:endParaRPr lang="en-US"/>
          </a:p>
        </p:txBody>
      </p:sp>
      <p:sp>
        <p:nvSpPr>
          <p:cNvPr id="6" name="Holder 6">
            <a:extLst>
              <a:ext uri="{FF2B5EF4-FFF2-40B4-BE49-F238E27FC236}">
                <a16:creationId xmlns:a16="http://schemas.microsoft.com/office/drawing/2014/main" id="{E0827E1B-B0E7-CA46-9DB6-612D16910D46}"/>
              </a:ext>
            </a:extLst>
          </p:cNvPr>
          <p:cNvSpPr>
            <a:spLocks noGrp="1"/>
          </p:cNvSpPr>
          <p:nvPr>
            <p:ph type="sldNum" sz="quarter" idx="12"/>
          </p:nvPr>
        </p:nvSpPr>
        <p:spPr/>
        <p:txBody>
          <a:bodyPr/>
          <a:lstStyle>
            <a:lvl1pPr>
              <a:defRPr/>
            </a:lvl1pPr>
          </a:lstStyle>
          <a:p>
            <a:pPr>
              <a:defRPr/>
            </a:pPr>
            <a:fld id="{DFDD9EBC-3E29-F14F-9BC4-125F88FD8AB9}" type="slidenum">
              <a:rPr/>
              <a:pPr>
                <a:defRPr/>
              </a:pPr>
              <a:t>‹#›</a:t>
            </a:fld>
            <a:endParaRPr/>
          </a:p>
        </p:txBody>
      </p:sp>
    </p:spTree>
    <p:extLst>
      <p:ext uri="{BB962C8B-B14F-4D97-AF65-F5344CB8AC3E}">
        <p14:creationId xmlns:p14="http://schemas.microsoft.com/office/powerpoint/2010/main" val="3958418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7225"/>
            <a:ext cx="15547975" cy="2205038"/>
          </a:xfrm>
        </p:spPr>
        <p:txBody>
          <a:bodyPr/>
          <a:lstStyle/>
          <a:p>
            <a:r>
              <a:rPr lang="en-US"/>
              <a:t>Click to edit Master title style</a:t>
            </a:r>
          </a:p>
        </p:txBody>
      </p:sp>
      <p:sp>
        <p:nvSpPr>
          <p:cNvPr id="3" name="Subtitle 2"/>
          <p:cNvSpPr>
            <a:spLocks noGrp="1"/>
          </p:cNvSpPr>
          <p:nvPr>
            <p:ph type="subTitle" idx="1"/>
          </p:nvPr>
        </p:nvSpPr>
        <p:spPr>
          <a:xfrm>
            <a:off x="2743200" y="5830888"/>
            <a:ext cx="12804775" cy="2630487"/>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24C203F-F517-5C48-9C7A-E50FA9A7FCDF}"/>
              </a:ext>
            </a:extLst>
          </p:cNvPr>
          <p:cNvSpPr>
            <a:spLocks noGrp="1"/>
          </p:cNvSpPr>
          <p:nvPr>
            <p:ph type="dt" sz="half" idx="10"/>
          </p:nvPr>
        </p:nvSpPr>
        <p:spPr/>
        <p:txBody>
          <a:bodyPr/>
          <a:lstStyle>
            <a:lvl1pPr>
              <a:defRPr/>
            </a:lvl1pPr>
          </a:lstStyle>
          <a:p>
            <a:pPr>
              <a:defRPr/>
            </a:pPr>
            <a:fld id="{5AE8F570-EB71-A14F-8CE1-4485463AE186}" type="datetime1">
              <a:rPr lang="en-US" altLang="en-US"/>
              <a:pPr>
                <a:defRPr/>
              </a:pPr>
              <a:t>10/14/21</a:t>
            </a:fld>
            <a:endParaRPr lang="en-US" altLang="en-US"/>
          </a:p>
        </p:txBody>
      </p:sp>
      <p:sp>
        <p:nvSpPr>
          <p:cNvPr id="5" name="Footer Placeholder 4">
            <a:extLst>
              <a:ext uri="{FF2B5EF4-FFF2-40B4-BE49-F238E27FC236}">
                <a16:creationId xmlns:a16="http://schemas.microsoft.com/office/drawing/2014/main" id="{9665CDE8-BAB1-0D4B-B697-CD03EEC547E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94CD664-751A-0A4A-A466-8E93DDA0FFF2}"/>
              </a:ext>
            </a:extLst>
          </p:cNvPr>
          <p:cNvSpPr>
            <a:spLocks noGrp="1"/>
          </p:cNvSpPr>
          <p:nvPr>
            <p:ph type="sldNum" sz="quarter" idx="12"/>
          </p:nvPr>
        </p:nvSpPr>
        <p:spPr/>
        <p:txBody>
          <a:bodyPr/>
          <a:lstStyle>
            <a:lvl1pPr>
              <a:defRPr/>
            </a:lvl1pPr>
          </a:lstStyle>
          <a:p>
            <a:pPr>
              <a:defRPr/>
            </a:pPr>
            <a:fld id="{956D81F7-6D35-A84B-A285-3FB57785BA66}" type="slidenum">
              <a:rPr lang="en-US" altLang="en-US"/>
              <a:pPr>
                <a:defRPr/>
              </a:pPr>
              <a:t>‹#›</a:t>
            </a:fld>
            <a:endParaRPr lang="en-US" altLang="en-US"/>
          </a:p>
        </p:txBody>
      </p:sp>
    </p:spTree>
    <p:extLst>
      <p:ext uri="{BB962C8B-B14F-4D97-AF65-F5344CB8AC3E}">
        <p14:creationId xmlns:p14="http://schemas.microsoft.com/office/powerpoint/2010/main" val="604349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Two Content">
    <p:spTree>
      <p:nvGrpSpPr>
        <p:cNvPr id="1" name=""/>
        <p:cNvGrpSpPr/>
        <p:nvPr/>
      </p:nvGrpSpPr>
      <p:grpSpPr>
        <a:xfrm>
          <a:off x="0" y="0"/>
          <a:ext cx="0" cy="0"/>
          <a:chOff x="0" y="0"/>
          <a:chExt cx="0" cy="0"/>
        </a:xfrm>
      </p:grpSpPr>
      <p:sp>
        <p:nvSpPr>
          <p:cNvPr id="5" name="bk object 16">
            <a:extLst>
              <a:ext uri="{FF2B5EF4-FFF2-40B4-BE49-F238E27FC236}">
                <a16:creationId xmlns:a16="http://schemas.microsoft.com/office/drawing/2014/main" id="{935D2834-2D91-BF4A-91E0-2AD8FE741186}"/>
              </a:ext>
            </a:extLst>
          </p:cNvPr>
          <p:cNvSpPr>
            <a:spLocks noChangeArrowheads="1"/>
          </p:cNvSpPr>
          <p:nvPr/>
        </p:nvSpPr>
        <p:spPr bwMode="auto">
          <a:xfrm>
            <a:off x="647700" y="8880475"/>
            <a:ext cx="2857500" cy="14097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ltLang="en-US"/>
          </a:p>
        </p:txBody>
      </p:sp>
      <p:sp>
        <p:nvSpPr>
          <p:cNvPr id="6" name="bk object 17">
            <a:extLst>
              <a:ext uri="{FF2B5EF4-FFF2-40B4-BE49-F238E27FC236}">
                <a16:creationId xmlns:a16="http://schemas.microsoft.com/office/drawing/2014/main" id="{5261580F-7551-8C4A-856F-2853067DF445}"/>
              </a:ext>
            </a:extLst>
          </p:cNvPr>
          <p:cNvSpPr>
            <a:spLocks noChangeArrowheads="1"/>
          </p:cNvSpPr>
          <p:nvPr/>
        </p:nvSpPr>
        <p:spPr bwMode="auto">
          <a:xfrm>
            <a:off x="3695700" y="9807575"/>
            <a:ext cx="13782675" cy="1524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ltLang="en-US"/>
          </a:p>
        </p:txBody>
      </p:sp>
      <p:sp>
        <p:nvSpPr>
          <p:cNvPr id="7" name="bk object 18">
            <a:extLst>
              <a:ext uri="{FF2B5EF4-FFF2-40B4-BE49-F238E27FC236}">
                <a16:creationId xmlns:a16="http://schemas.microsoft.com/office/drawing/2014/main" id="{1FA38023-FC00-BC4E-A26F-7A68EE62B856}"/>
              </a:ext>
            </a:extLst>
          </p:cNvPr>
          <p:cNvSpPr/>
          <p:nvPr/>
        </p:nvSpPr>
        <p:spPr>
          <a:xfrm>
            <a:off x="3759200" y="9858375"/>
            <a:ext cx="13641388" cy="1588"/>
          </a:xfrm>
          <a:custGeom>
            <a:avLst/>
            <a:gdLst/>
            <a:ahLst/>
            <a:cxnLst/>
            <a:rect l="l" t="t" r="r" b="b"/>
            <a:pathLst>
              <a:path w="13638530" h="1904">
                <a:moveTo>
                  <a:pt x="0" y="0"/>
                </a:moveTo>
                <a:lnTo>
                  <a:pt x="13638212" y="1587"/>
                </a:lnTo>
              </a:path>
            </a:pathLst>
          </a:custGeom>
          <a:ln w="25400">
            <a:solidFill>
              <a:srgbClr val="3258A6"/>
            </a:solidFill>
          </a:ln>
        </p:spPr>
        <p:txBody>
          <a:bodyPr lIns="0" tIns="0" rIns="0" bIns="0"/>
          <a:lstStyle/>
          <a:p>
            <a:pPr>
              <a:defRPr/>
            </a:pPr>
            <a:endParaRPr sz="2901"/>
          </a:p>
        </p:txBody>
      </p:sp>
      <p:sp>
        <p:nvSpPr>
          <p:cNvPr id="8" name="bk object 19">
            <a:extLst>
              <a:ext uri="{FF2B5EF4-FFF2-40B4-BE49-F238E27FC236}">
                <a16:creationId xmlns:a16="http://schemas.microsoft.com/office/drawing/2014/main" id="{5701C982-3788-944D-A72E-27A632EFF8F8}"/>
              </a:ext>
            </a:extLst>
          </p:cNvPr>
          <p:cNvSpPr/>
          <p:nvPr/>
        </p:nvSpPr>
        <p:spPr>
          <a:xfrm>
            <a:off x="1917700" y="1562100"/>
            <a:ext cx="9031288" cy="1284288"/>
          </a:xfrm>
          <a:custGeom>
            <a:avLst/>
            <a:gdLst/>
            <a:ahLst/>
            <a:cxnLst/>
            <a:rect l="l" t="t" r="r" b="b"/>
            <a:pathLst>
              <a:path w="9029700" h="1282700">
                <a:moveTo>
                  <a:pt x="9029700" y="0"/>
                </a:moveTo>
                <a:lnTo>
                  <a:pt x="501906" y="0"/>
                </a:lnTo>
                <a:lnTo>
                  <a:pt x="0" y="1282700"/>
                </a:lnTo>
                <a:lnTo>
                  <a:pt x="8527793" y="1282700"/>
                </a:lnTo>
                <a:lnTo>
                  <a:pt x="9029700" y="0"/>
                </a:lnTo>
                <a:close/>
              </a:path>
            </a:pathLst>
          </a:custGeom>
          <a:solidFill>
            <a:srgbClr val="3258A6"/>
          </a:solidFill>
        </p:spPr>
        <p:txBody>
          <a:bodyPr lIns="0" tIns="0" rIns="0" bIns="0"/>
          <a:lstStyle/>
          <a:p>
            <a:pPr>
              <a:defRPr/>
            </a:pPr>
            <a:endParaRPr sz="2901"/>
          </a:p>
        </p:txBody>
      </p:sp>
      <p:sp>
        <p:nvSpPr>
          <p:cNvPr id="9" name="bk object 20">
            <a:extLst>
              <a:ext uri="{FF2B5EF4-FFF2-40B4-BE49-F238E27FC236}">
                <a16:creationId xmlns:a16="http://schemas.microsoft.com/office/drawing/2014/main" id="{94426C4E-F4E2-7C4E-A2E8-3344522BDA53}"/>
              </a:ext>
            </a:extLst>
          </p:cNvPr>
          <p:cNvSpPr/>
          <p:nvPr/>
        </p:nvSpPr>
        <p:spPr>
          <a:xfrm>
            <a:off x="558800" y="63500"/>
            <a:ext cx="12117388" cy="1308100"/>
          </a:xfrm>
          <a:custGeom>
            <a:avLst/>
            <a:gdLst/>
            <a:ahLst/>
            <a:cxnLst/>
            <a:rect l="l" t="t" r="r" b="b"/>
            <a:pathLst>
              <a:path w="12115800" h="1308100">
                <a:moveTo>
                  <a:pt x="12115800" y="0"/>
                </a:moveTo>
                <a:lnTo>
                  <a:pt x="511847" y="0"/>
                </a:lnTo>
                <a:lnTo>
                  <a:pt x="0" y="1308100"/>
                </a:lnTo>
                <a:lnTo>
                  <a:pt x="11603951" y="1308100"/>
                </a:lnTo>
                <a:lnTo>
                  <a:pt x="12115800" y="0"/>
                </a:lnTo>
                <a:close/>
              </a:path>
            </a:pathLst>
          </a:custGeom>
          <a:solidFill>
            <a:srgbClr val="9D0C0D"/>
          </a:solidFill>
        </p:spPr>
        <p:txBody>
          <a:bodyPr lIns="0" tIns="0" rIns="0" bIns="0"/>
          <a:lstStyle/>
          <a:p>
            <a:pPr>
              <a:defRPr/>
            </a:pPr>
            <a:endParaRPr sz="2901"/>
          </a:p>
        </p:txBody>
      </p:sp>
      <p:sp>
        <p:nvSpPr>
          <p:cNvPr id="2" name="Holder 2"/>
          <p:cNvSpPr>
            <a:spLocks noGrp="1"/>
          </p:cNvSpPr>
          <p:nvPr>
            <p:ph type="title"/>
          </p:nvPr>
        </p:nvSpPr>
        <p:spPr/>
        <p:txBody>
          <a:bodyPr/>
          <a:lstStyle>
            <a:lvl1pPr>
              <a:defRPr sz="2801" b="1" i="0">
                <a:solidFill>
                  <a:srgbClr val="7F7F7F"/>
                </a:solidFill>
                <a:latin typeface="Verdana"/>
                <a:cs typeface="Verdana"/>
              </a:defRPr>
            </a:lvl1pPr>
          </a:lstStyle>
          <a:p>
            <a:endParaRPr/>
          </a:p>
        </p:txBody>
      </p:sp>
      <p:sp>
        <p:nvSpPr>
          <p:cNvPr id="3" name="Holder 3"/>
          <p:cNvSpPr>
            <a:spLocks noGrp="1"/>
          </p:cNvSpPr>
          <p:nvPr>
            <p:ph sz="half" idx="2"/>
          </p:nvPr>
        </p:nvSpPr>
        <p:spPr>
          <a:xfrm>
            <a:off x="1105092" y="3150572"/>
            <a:ext cx="7659430" cy="276999"/>
          </a:xfrm>
          <a:prstGeom prst="rect">
            <a:avLst/>
          </a:prstGeom>
        </p:spPr>
        <p:txBody>
          <a:bodyPr/>
          <a:lstStyle>
            <a:lvl1pPr>
              <a:defRPr b="0" i="0">
                <a:solidFill>
                  <a:schemeClr val="tx1"/>
                </a:solidFill>
              </a:defRPr>
            </a:lvl1pPr>
          </a:lstStyle>
          <a:p>
            <a:endParaRPr/>
          </a:p>
        </p:txBody>
      </p:sp>
      <p:sp>
        <p:nvSpPr>
          <p:cNvPr id="4" name="Holder 4"/>
          <p:cNvSpPr>
            <a:spLocks noGrp="1"/>
          </p:cNvSpPr>
          <p:nvPr>
            <p:ph sz="half" idx="3"/>
          </p:nvPr>
        </p:nvSpPr>
        <p:spPr>
          <a:xfrm>
            <a:off x="9419955" y="2366740"/>
            <a:ext cx="7956661" cy="276999"/>
          </a:xfrm>
          <a:prstGeom prst="rect">
            <a:avLst/>
          </a:prstGeom>
        </p:spPr>
        <p:txBody>
          <a:bodyPr/>
          <a:lstStyle>
            <a:lvl1pPr>
              <a:defRPr/>
            </a:lvl1pPr>
          </a:lstStyle>
          <a:p>
            <a:endParaRPr/>
          </a:p>
        </p:txBody>
      </p:sp>
      <p:sp>
        <p:nvSpPr>
          <p:cNvPr id="10" name="Holder 5">
            <a:extLst>
              <a:ext uri="{FF2B5EF4-FFF2-40B4-BE49-F238E27FC236}">
                <a16:creationId xmlns:a16="http://schemas.microsoft.com/office/drawing/2014/main" id="{62E70F59-3B7C-A64A-A363-496D10465435}"/>
              </a:ext>
            </a:extLst>
          </p:cNvPr>
          <p:cNvSpPr>
            <a:spLocks noGrp="1"/>
          </p:cNvSpPr>
          <p:nvPr>
            <p:ph type="ftr" sz="quarter" idx="10"/>
          </p:nvPr>
        </p:nvSpPr>
        <p:spPr/>
        <p:txBody>
          <a:bodyPr/>
          <a:lstStyle>
            <a:lvl1pPr algn="ctr">
              <a:defRPr>
                <a:solidFill>
                  <a:schemeClr val="tx1">
                    <a:tint val="75000"/>
                  </a:schemeClr>
                </a:solidFill>
              </a:defRPr>
            </a:lvl1pPr>
          </a:lstStyle>
          <a:p>
            <a:pPr>
              <a:defRPr/>
            </a:pPr>
            <a:endParaRPr/>
          </a:p>
        </p:txBody>
      </p:sp>
      <p:sp>
        <p:nvSpPr>
          <p:cNvPr id="11" name="Holder 6">
            <a:extLst>
              <a:ext uri="{FF2B5EF4-FFF2-40B4-BE49-F238E27FC236}">
                <a16:creationId xmlns:a16="http://schemas.microsoft.com/office/drawing/2014/main" id="{926A9171-FB16-354A-8D5B-40BA1B270EB2}"/>
              </a:ext>
            </a:extLst>
          </p:cNvPr>
          <p:cNvSpPr>
            <a:spLocks noGrp="1"/>
          </p:cNvSpPr>
          <p:nvPr>
            <p:ph type="dt" sz="half" idx="11"/>
          </p:nvPr>
        </p:nvSpPr>
        <p:spPr/>
        <p:txBody>
          <a:bodyPr/>
          <a:lstStyle>
            <a:lvl1pPr algn="l">
              <a:defRPr>
                <a:solidFill>
                  <a:schemeClr val="tx1">
                    <a:tint val="75000"/>
                  </a:schemeClr>
                </a:solidFill>
              </a:defRPr>
            </a:lvl1pPr>
          </a:lstStyle>
          <a:p>
            <a:pPr>
              <a:defRPr/>
            </a:pPr>
            <a:fld id="{1D8BD707-D9CF-40AE-B4C6-C98DA3205C09}" type="datetimeFigureOut">
              <a:rPr lang="en-US"/>
              <a:pPr>
                <a:defRPr/>
              </a:pPr>
              <a:t>10/14/21</a:t>
            </a:fld>
            <a:endParaRPr lang="en-US"/>
          </a:p>
        </p:txBody>
      </p:sp>
      <p:sp>
        <p:nvSpPr>
          <p:cNvPr id="12" name="Holder 7">
            <a:extLst>
              <a:ext uri="{FF2B5EF4-FFF2-40B4-BE49-F238E27FC236}">
                <a16:creationId xmlns:a16="http://schemas.microsoft.com/office/drawing/2014/main" id="{0648CD96-3B2A-DC4C-BC22-FE8C149582C5}"/>
              </a:ext>
            </a:extLst>
          </p:cNvPr>
          <p:cNvSpPr>
            <a:spLocks noGrp="1"/>
          </p:cNvSpPr>
          <p:nvPr>
            <p:ph type="sldNum" sz="quarter" idx="12"/>
          </p:nvPr>
        </p:nvSpPr>
        <p:spPr/>
        <p:txBody>
          <a:bodyPr/>
          <a:lstStyle>
            <a:lvl1pPr algn="r">
              <a:defRPr>
                <a:solidFill>
                  <a:schemeClr val="tx1">
                    <a:tint val="75000"/>
                  </a:schemeClr>
                </a:solidFill>
              </a:defRPr>
            </a:lvl1pPr>
          </a:lstStyle>
          <a:p>
            <a:pPr>
              <a:defRPr/>
            </a:pPr>
            <a:fld id="{21233C14-809E-DB47-A7DE-0EDC6737CCB5}" type="slidenum">
              <a:rPr/>
              <a:pPr>
                <a:defRPr/>
              </a:pPr>
              <a:t>‹#›</a:t>
            </a:fld>
            <a:endParaRPr/>
          </a:p>
        </p:txBody>
      </p:sp>
    </p:spTree>
    <p:extLst>
      <p:ext uri="{BB962C8B-B14F-4D97-AF65-F5344CB8AC3E}">
        <p14:creationId xmlns:p14="http://schemas.microsoft.com/office/powerpoint/2010/main" val="12129781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2801" b="1" i="0">
                <a:solidFill>
                  <a:srgbClr val="7F7F7F"/>
                </a:solidFill>
                <a:latin typeface="Verdana"/>
                <a:cs typeface="Verdana"/>
              </a:defRPr>
            </a:lvl1pPr>
          </a:lstStyle>
          <a:p>
            <a:endParaRPr/>
          </a:p>
        </p:txBody>
      </p:sp>
      <p:sp>
        <p:nvSpPr>
          <p:cNvPr id="3" name="Holder 4">
            <a:extLst>
              <a:ext uri="{FF2B5EF4-FFF2-40B4-BE49-F238E27FC236}">
                <a16:creationId xmlns:a16="http://schemas.microsoft.com/office/drawing/2014/main" id="{825D5069-ABDE-5049-A60E-BD8650E17C1A}"/>
              </a:ext>
            </a:extLst>
          </p:cNvPr>
          <p:cNvSpPr>
            <a:spLocks noGrp="1"/>
          </p:cNvSpPr>
          <p:nvPr>
            <p:ph type="ftr" sz="quarter" idx="10"/>
          </p:nvPr>
        </p:nvSpPr>
        <p:spPr/>
        <p:txBody>
          <a:bodyPr/>
          <a:lstStyle>
            <a:lvl1pPr>
              <a:defRPr/>
            </a:lvl1pPr>
          </a:lstStyle>
          <a:p>
            <a:pPr>
              <a:defRPr/>
            </a:pPr>
            <a:endParaRPr/>
          </a:p>
        </p:txBody>
      </p:sp>
      <p:sp>
        <p:nvSpPr>
          <p:cNvPr id="4" name="Holder 5">
            <a:extLst>
              <a:ext uri="{FF2B5EF4-FFF2-40B4-BE49-F238E27FC236}">
                <a16:creationId xmlns:a16="http://schemas.microsoft.com/office/drawing/2014/main" id="{C3715C83-FEE2-1743-A1FB-362F4EBE6DDC}"/>
              </a:ext>
            </a:extLst>
          </p:cNvPr>
          <p:cNvSpPr>
            <a:spLocks noGrp="1"/>
          </p:cNvSpPr>
          <p:nvPr>
            <p:ph type="dt" sz="half" idx="11"/>
          </p:nvPr>
        </p:nvSpPr>
        <p:spPr/>
        <p:txBody>
          <a:bodyPr/>
          <a:lstStyle>
            <a:lvl1pPr>
              <a:defRPr/>
            </a:lvl1pPr>
          </a:lstStyle>
          <a:p>
            <a:pPr>
              <a:defRPr/>
            </a:pPr>
            <a:fld id="{1D8BD707-D9CF-40AE-B4C6-C98DA3205C09}" type="datetimeFigureOut">
              <a:rPr lang="en-US"/>
              <a:pPr>
                <a:defRPr/>
              </a:pPr>
              <a:t>10/14/21</a:t>
            </a:fld>
            <a:endParaRPr lang="en-US"/>
          </a:p>
        </p:txBody>
      </p:sp>
      <p:sp>
        <p:nvSpPr>
          <p:cNvPr id="5" name="Holder 6">
            <a:extLst>
              <a:ext uri="{FF2B5EF4-FFF2-40B4-BE49-F238E27FC236}">
                <a16:creationId xmlns:a16="http://schemas.microsoft.com/office/drawing/2014/main" id="{BCC93472-CBF3-4541-99CB-A07DD0385308}"/>
              </a:ext>
            </a:extLst>
          </p:cNvPr>
          <p:cNvSpPr>
            <a:spLocks noGrp="1"/>
          </p:cNvSpPr>
          <p:nvPr>
            <p:ph type="sldNum" sz="quarter" idx="12"/>
          </p:nvPr>
        </p:nvSpPr>
        <p:spPr/>
        <p:txBody>
          <a:bodyPr/>
          <a:lstStyle>
            <a:lvl1pPr>
              <a:defRPr/>
            </a:lvl1pPr>
          </a:lstStyle>
          <a:p>
            <a:pPr>
              <a:defRPr/>
            </a:pPr>
            <a:fld id="{667BC9F9-2213-484B-8746-476564BB381E}" type="slidenum">
              <a:rPr/>
              <a:pPr>
                <a:defRPr/>
              </a:pPr>
              <a:t>‹#›</a:t>
            </a:fld>
            <a:endParaRPr/>
          </a:p>
        </p:txBody>
      </p:sp>
    </p:spTree>
    <p:extLst>
      <p:ext uri="{BB962C8B-B14F-4D97-AF65-F5344CB8AC3E}">
        <p14:creationId xmlns:p14="http://schemas.microsoft.com/office/powerpoint/2010/main" val="16904468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4">
            <a:extLst>
              <a:ext uri="{FF2B5EF4-FFF2-40B4-BE49-F238E27FC236}">
                <a16:creationId xmlns:a16="http://schemas.microsoft.com/office/drawing/2014/main" id="{971CAF82-304A-B847-B768-655EEF8AD6DA}"/>
              </a:ext>
            </a:extLst>
          </p:cNvPr>
          <p:cNvSpPr>
            <a:spLocks noGrp="1"/>
          </p:cNvSpPr>
          <p:nvPr>
            <p:ph type="ftr" sz="quarter" idx="10"/>
          </p:nvPr>
        </p:nvSpPr>
        <p:spPr/>
        <p:txBody>
          <a:bodyPr/>
          <a:lstStyle>
            <a:lvl1pPr>
              <a:defRPr/>
            </a:lvl1pPr>
          </a:lstStyle>
          <a:p>
            <a:pPr>
              <a:defRPr/>
            </a:pPr>
            <a:endParaRPr/>
          </a:p>
        </p:txBody>
      </p:sp>
      <p:sp>
        <p:nvSpPr>
          <p:cNvPr id="3" name="Holder 5">
            <a:extLst>
              <a:ext uri="{FF2B5EF4-FFF2-40B4-BE49-F238E27FC236}">
                <a16:creationId xmlns:a16="http://schemas.microsoft.com/office/drawing/2014/main" id="{CD626534-10CA-9245-856B-DF5927151D66}"/>
              </a:ext>
            </a:extLst>
          </p:cNvPr>
          <p:cNvSpPr>
            <a:spLocks noGrp="1"/>
          </p:cNvSpPr>
          <p:nvPr>
            <p:ph type="dt" sz="half" idx="11"/>
          </p:nvPr>
        </p:nvSpPr>
        <p:spPr/>
        <p:txBody>
          <a:bodyPr/>
          <a:lstStyle>
            <a:lvl1pPr>
              <a:defRPr/>
            </a:lvl1pPr>
          </a:lstStyle>
          <a:p>
            <a:pPr>
              <a:defRPr/>
            </a:pPr>
            <a:fld id="{1D8BD707-D9CF-40AE-B4C6-C98DA3205C09}" type="datetimeFigureOut">
              <a:rPr lang="en-US"/>
              <a:pPr>
                <a:defRPr/>
              </a:pPr>
              <a:t>10/14/21</a:t>
            </a:fld>
            <a:endParaRPr lang="en-US"/>
          </a:p>
        </p:txBody>
      </p:sp>
      <p:sp>
        <p:nvSpPr>
          <p:cNvPr id="4" name="Holder 6">
            <a:extLst>
              <a:ext uri="{FF2B5EF4-FFF2-40B4-BE49-F238E27FC236}">
                <a16:creationId xmlns:a16="http://schemas.microsoft.com/office/drawing/2014/main" id="{3201BF7A-EDDB-9043-A521-C5719AE13F84}"/>
              </a:ext>
            </a:extLst>
          </p:cNvPr>
          <p:cNvSpPr>
            <a:spLocks noGrp="1"/>
          </p:cNvSpPr>
          <p:nvPr>
            <p:ph type="sldNum" sz="quarter" idx="12"/>
          </p:nvPr>
        </p:nvSpPr>
        <p:spPr/>
        <p:txBody>
          <a:bodyPr/>
          <a:lstStyle>
            <a:lvl1pPr>
              <a:defRPr/>
            </a:lvl1pPr>
          </a:lstStyle>
          <a:p>
            <a:pPr>
              <a:defRPr/>
            </a:pPr>
            <a:fld id="{B21A63C4-53F7-264F-82EC-493D0FBE4F9A}" type="slidenum">
              <a:rPr/>
              <a:pPr>
                <a:defRPr/>
              </a:pPr>
              <a:t>‹#›</a:t>
            </a:fld>
            <a:endParaRPr/>
          </a:p>
        </p:txBody>
      </p:sp>
    </p:spTree>
    <p:extLst>
      <p:ext uri="{BB962C8B-B14F-4D97-AF65-F5344CB8AC3E}">
        <p14:creationId xmlns:p14="http://schemas.microsoft.com/office/powerpoint/2010/main" val="13743813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sp>
        <p:nvSpPr>
          <p:cNvPr id="4" name="bk object 16">
            <a:extLst>
              <a:ext uri="{FF2B5EF4-FFF2-40B4-BE49-F238E27FC236}">
                <a16:creationId xmlns:a16="http://schemas.microsoft.com/office/drawing/2014/main" id="{ED2670AF-4448-5F48-AA8B-DCCD86881C49}"/>
              </a:ext>
            </a:extLst>
          </p:cNvPr>
          <p:cNvSpPr>
            <a:spLocks noChangeArrowheads="1"/>
          </p:cNvSpPr>
          <p:nvPr/>
        </p:nvSpPr>
        <p:spPr bwMode="auto">
          <a:xfrm>
            <a:off x="647700" y="8880475"/>
            <a:ext cx="2857500" cy="14097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ltLang="en-US"/>
          </a:p>
        </p:txBody>
      </p:sp>
      <p:sp>
        <p:nvSpPr>
          <p:cNvPr id="5" name="bk object 17">
            <a:extLst>
              <a:ext uri="{FF2B5EF4-FFF2-40B4-BE49-F238E27FC236}">
                <a16:creationId xmlns:a16="http://schemas.microsoft.com/office/drawing/2014/main" id="{D18999F3-069F-B741-B6CC-EAF674F8F24A}"/>
              </a:ext>
            </a:extLst>
          </p:cNvPr>
          <p:cNvSpPr>
            <a:spLocks noChangeArrowheads="1"/>
          </p:cNvSpPr>
          <p:nvPr/>
        </p:nvSpPr>
        <p:spPr bwMode="auto">
          <a:xfrm>
            <a:off x="3695700" y="9807575"/>
            <a:ext cx="13782675" cy="1524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ltLang="en-US"/>
          </a:p>
        </p:txBody>
      </p:sp>
      <p:sp>
        <p:nvSpPr>
          <p:cNvPr id="6" name="bk object 18">
            <a:extLst>
              <a:ext uri="{FF2B5EF4-FFF2-40B4-BE49-F238E27FC236}">
                <a16:creationId xmlns:a16="http://schemas.microsoft.com/office/drawing/2014/main" id="{83B34DA2-3F6A-414B-934F-3D4D244D8F29}"/>
              </a:ext>
            </a:extLst>
          </p:cNvPr>
          <p:cNvSpPr/>
          <p:nvPr/>
        </p:nvSpPr>
        <p:spPr>
          <a:xfrm>
            <a:off x="3759200" y="9858375"/>
            <a:ext cx="13641388" cy="1588"/>
          </a:xfrm>
          <a:custGeom>
            <a:avLst/>
            <a:gdLst/>
            <a:ahLst/>
            <a:cxnLst/>
            <a:rect l="l" t="t" r="r" b="b"/>
            <a:pathLst>
              <a:path w="13638530" h="1904">
                <a:moveTo>
                  <a:pt x="0" y="0"/>
                </a:moveTo>
                <a:lnTo>
                  <a:pt x="13638212" y="1587"/>
                </a:lnTo>
              </a:path>
            </a:pathLst>
          </a:custGeom>
          <a:ln w="25400">
            <a:solidFill>
              <a:srgbClr val="3258A6"/>
            </a:solidFill>
          </a:ln>
        </p:spPr>
        <p:txBody>
          <a:bodyPr lIns="0" tIns="0" rIns="0" bIns="0"/>
          <a:lstStyle/>
          <a:p>
            <a:pPr>
              <a:defRPr/>
            </a:pPr>
            <a:endParaRPr sz="2901"/>
          </a:p>
        </p:txBody>
      </p:sp>
      <p:sp>
        <p:nvSpPr>
          <p:cNvPr id="7" name="bk object 19">
            <a:extLst>
              <a:ext uri="{FF2B5EF4-FFF2-40B4-BE49-F238E27FC236}">
                <a16:creationId xmlns:a16="http://schemas.microsoft.com/office/drawing/2014/main" id="{CDF49E42-4E9A-2547-B7EE-5F976686B081}"/>
              </a:ext>
            </a:extLst>
          </p:cNvPr>
          <p:cNvSpPr>
            <a:spLocks noChangeArrowheads="1"/>
          </p:cNvSpPr>
          <p:nvPr/>
        </p:nvSpPr>
        <p:spPr bwMode="auto">
          <a:xfrm>
            <a:off x="4013200" y="1828800"/>
            <a:ext cx="13820775" cy="7877175"/>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ltLang="en-US"/>
          </a:p>
        </p:txBody>
      </p:sp>
      <p:sp>
        <p:nvSpPr>
          <p:cNvPr id="8" name="bk object 20">
            <a:extLst>
              <a:ext uri="{FF2B5EF4-FFF2-40B4-BE49-F238E27FC236}">
                <a16:creationId xmlns:a16="http://schemas.microsoft.com/office/drawing/2014/main" id="{37D41277-AF18-EF46-94DD-373E050D28E6}"/>
              </a:ext>
            </a:extLst>
          </p:cNvPr>
          <p:cNvSpPr>
            <a:spLocks noChangeArrowheads="1"/>
          </p:cNvSpPr>
          <p:nvPr/>
        </p:nvSpPr>
        <p:spPr bwMode="auto">
          <a:xfrm>
            <a:off x="0" y="0"/>
            <a:ext cx="4102100" cy="4535488"/>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ltLang="en-US"/>
          </a:p>
        </p:txBody>
      </p:sp>
      <p:sp>
        <p:nvSpPr>
          <p:cNvPr id="9" name="bk object 21">
            <a:extLst>
              <a:ext uri="{FF2B5EF4-FFF2-40B4-BE49-F238E27FC236}">
                <a16:creationId xmlns:a16="http://schemas.microsoft.com/office/drawing/2014/main" id="{CDA552B6-55B6-1C48-A1C6-ADD27CBEE829}"/>
              </a:ext>
            </a:extLst>
          </p:cNvPr>
          <p:cNvSpPr/>
          <p:nvPr/>
        </p:nvSpPr>
        <p:spPr>
          <a:xfrm>
            <a:off x="495300" y="533400"/>
            <a:ext cx="2997200" cy="2986088"/>
          </a:xfrm>
          <a:custGeom>
            <a:avLst/>
            <a:gdLst/>
            <a:ahLst/>
            <a:cxnLst/>
            <a:rect l="l" t="t" r="r" b="b"/>
            <a:pathLst>
              <a:path w="2997200" h="2984500">
                <a:moveTo>
                  <a:pt x="1498600" y="0"/>
                </a:moveTo>
                <a:lnTo>
                  <a:pt x="1450099" y="766"/>
                </a:lnTo>
                <a:lnTo>
                  <a:pt x="1401982" y="3051"/>
                </a:lnTo>
                <a:lnTo>
                  <a:pt x="1354274" y="6831"/>
                </a:lnTo>
                <a:lnTo>
                  <a:pt x="1306997" y="12082"/>
                </a:lnTo>
                <a:lnTo>
                  <a:pt x="1260175" y="18782"/>
                </a:lnTo>
                <a:lnTo>
                  <a:pt x="1213831" y="26907"/>
                </a:lnTo>
                <a:lnTo>
                  <a:pt x="1167987" y="36434"/>
                </a:lnTo>
                <a:lnTo>
                  <a:pt x="1122668" y="47341"/>
                </a:lnTo>
                <a:lnTo>
                  <a:pt x="1077896" y="59603"/>
                </a:lnTo>
                <a:lnTo>
                  <a:pt x="1033696" y="73199"/>
                </a:lnTo>
                <a:lnTo>
                  <a:pt x="990089" y="88103"/>
                </a:lnTo>
                <a:lnTo>
                  <a:pt x="947100" y="104294"/>
                </a:lnTo>
                <a:lnTo>
                  <a:pt x="904751" y="121749"/>
                </a:lnTo>
                <a:lnTo>
                  <a:pt x="863066" y="140443"/>
                </a:lnTo>
                <a:lnTo>
                  <a:pt x="822068" y="160355"/>
                </a:lnTo>
                <a:lnTo>
                  <a:pt x="781781" y="181460"/>
                </a:lnTo>
                <a:lnTo>
                  <a:pt x="742227" y="203736"/>
                </a:lnTo>
                <a:lnTo>
                  <a:pt x="703431" y="227159"/>
                </a:lnTo>
                <a:lnTo>
                  <a:pt x="665414" y="251706"/>
                </a:lnTo>
                <a:lnTo>
                  <a:pt x="628201" y="277355"/>
                </a:lnTo>
                <a:lnTo>
                  <a:pt x="591814" y="304081"/>
                </a:lnTo>
                <a:lnTo>
                  <a:pt x="556278" y="331863"/>
                </a:lnTo>
                <a:lnTo>
                  <a:pt x="521615" y="360676"/>
                </a:lnTo>
                <a:lnTo>
                  <a:pt x="487848" y="390497"/>
                </a:lnTo>
                <a:lnTo>
                  <a:pt x="455001" y="421304"/>
                </a:lnTo>
                <a:lnTo>
                  <a:pt x="423097" y="453073"/>
                </a:lnTo>
                <a:lnTo>
                  <a:pt x="392159" y="485781"/>
                </a:lnTo>
                <a:lnTo>
                  <a:pt x="362210" y="519405"/>
                </a:lnTo>
                <a:lnTo>
                  <a:pt x="333275" y="553921"/>
                </a:lnTo>
                <a:lnTo>
                  <a:pt x="305375" y="589307"/>
                </a:lnTo>
                <a:lnTo>
                  <a:pt x="278535" y="625539"/>
                </a:lnTo>
                <a:lnTo>
                  <a:pt x="252777" y="662595"/>
                </a:lnTo>
                <a:lnTo>
                  <a:pt x="228125" y="700450"/>
                </a:lnTo>
                <a:lnTo>
                  <a:pt x="204602" y="739083"/>
                </a:lnTo>
                <a:lnTo>
                  <a:pt x="182232" y="778469"/>
                </a:lnTo>
                <a:lnTo>
                  <a:pt x="161037" y="818585"/>
                </a:lnTo>
                <a:lnTo>
                  <a:pt x="141041" y="859409"/>
                </a:lnTo>
                <a:lnTo>
                  <a:pt x="122267" y="900918"/>
                </a:lnTo>
                <a:lnTo>
                  <a:pt x="104738" y="943087"/>
                </a:lnTo>
                <a:lnTo>
                  <a:pt x="88478" y="985894"/>
                </a:lnTo>
                <a:lnTo>
                  <a:pt x="73510" y="1029316"/>
                </a:lnTo>
                <a:lnTo>
                  <a:pt x="59857" y="1073329"/>
                </a:lnTo>
                <a:lnTo>
                  <a:pt x="47542" y="1117911"/>
                </a:lnTo>
                <a:lnTo>
                  <a:pt x="36589" y="1163038"/>
                </a:lnTo>
                <a:lnTo>
                  <a:pt x="27022" y="1208687"/>
                </a:lnTo>
                <a:lnTo>
                  <a:pt x="18862" y="1254836"/>
                </a:lnTo>
                <a:lnTo>
                  <a:pt x="12133" y="1301459"/>
                </a:lnTo>
                <a:lnTo>
                  <a:pt x="6860" y="1348536"/>
                </a:lnTo>
                <a:lnTo>
                  <a:pt x="3064" y="1396042"/>
                </a:lnTo>
                <a:lnTo>
                  <a:pt x="769" y="1443954"/>
                </a:lnTo>
                <a:lnTo>
                  <a:pt x="0" y="1492250"/>
                </a:lnTo>
                <a:lnTo>
                  <a:pt x="769" y="1540545"/>
                </a:lnTo>
                <a:lnTo>
                  <a:pt x="3064" y="1588457"/>
                </a:lnTo>
                <a:lnTo>
                  <a:pt x="6860" y="1635963"/>
                </a:lnTo>
                <a:lnTo>
                  <a:pt x="12133" y="1683040"/>
                </a:lnTo>
                <a:lnTo>
                  <a:pt x="18862" y="1729663"/>
                </a:lnTo>
                <a:lnTo>
                  <a:pt x="27022" y="1775812"/>
                </a:lnTo>
                <a:lnTo>
                  <a:pt x="36589" y="1821461"/>
                </a:lnTo>
                <a:lnTo>
                  <a:pt x="47542" y="1866588"/>
                </a:lnTo>
                <a:lnTo>
                  <a:pt x="59857" y="1911170"/>
                </a:lnTo>
                <a:lnTo>
                  <a:pt x="73510" y="1955183"/>
                </a:lnTo>
                <a:lnTo>
                  <a:pt x="88478" y="1998605"/>
                </a:lnTo>
                <a:lnTo>
                  <a:pt x="104738" y="2041412"/>
                </a:lnTo>
                <a:lnTo>
                  <a:pt x="122267" y="2083581"/>
                </a:lnTo>
                <a:lnTo>
                  <a:pt x="141041" y="2125090"/>
                </a:lnTo>
                <a:lnTo>
                  <a:pt x="161037" y="2165914"/>
                </a:lnTo>
                <a:lnTo>
                  <a:pt x="182232" y="2206030"/>
                </a:lnTo>
                <a:lnTo>
                  <a:pt x="204602" y="2245416"/>
                </a:lnTo>
                <a:lnTo>
                  <a:pt x="228125" y="2284049"/>
                </a:lnTo>
                <a:lnTo>
                  <a:pt x="252777" y="2321904"/>
                </a:lnTo>
                <a:lnTo>
                  <a:pt x="278535" y="2358960"/>
                </a:lnTo>
                <a:lnTo>
                  <a:pt x="305375" y="2395192"/>
                </a:lnTo>
                <a:lnTo>
                  <a:pt x="333275" y="2430578"/>
                </a:lnTo>
                <a:lnTo>
                  <a:pt x="362210" y="2465094"/>
                </a:lnTo>
                <a:lnTo>
                  <a:pt x="392159" y="2498718"/>
                </a:lnTo>
                <a:lnTo>
                  <a:pt x="423097" y="2531426"/>
                </a:lnTo>
                <a:lnTo>
                  <a:pt x="455001" y="2563195"/>
                </a:lnTo>
                <a:lnTo>
                  <a:pt x="487848" y="2594002"/>
                </a:lnTo>
                <a:lnTo>
                  <a:pt x="521615" y="2623823"/>
                </a:lnTo>
                <a:lnTo>
                  <a:pt x="556278" y="2652636"/>
                </a:lnTo>
                <a:lnTo>
                  <a:pt x="591814" y="2680418"/>
                </a:lnTo>
                <a:lnTo>
                  <a:pt x="628201" y="2707144"/>
                </a:lnTo>
                <a:lnTo>
                  <a:pt x="665414" y="2732793"/>
                </a:lnTo>
                <a:lnTo>
                  <a:pt x="703431" y="2757340"/>
                </a:lnTo>
                <a:lnTo>
                  <a:pt x="742227" y="2780763"/>
                </a:lnTo>
                <a:lnTo>
                  <a:pt x="781781" y="2803039"/>
                </a:lnTo>
                <a:lnTo>
                  <a:pt x="822068" y="2824144"/>
                </a:lnTo>
                <a:lnTo>
                  <a:pt x="863066" y="2844056"/>
                </a:lnTo>
                <a:lnTo>
                  <a:pt x="904751" y="2862750"/>
                </a:lnTo>
                <a:lnTo>
                  <a:pt x="947100" y="2880205"/>
                </a:lnTo>
                <a:lnTo>
                  <a:pt x="990089" y="2896396"/>
                </a:lnTo>
                <a:lnTo>
                  <a:pt x="1033696" y="2911300"/>
                </a:lnTo>
                <a:lnTo>
                  <a:pt x="1077896" y="2924896"/>
                </a:lnTo>
                <a:lnTo>
                  <a:pt x="1122668" y="2937158"/>
                </a:lnTo>
                <a:lnTo>
                  <a:pt x="1167987" y="2948065"/>
                </a:lnTo>
                <a:lnTo>
                  <a:pt x="1213831" y="2957592"/>
                </a:lnTo>
                <a:lnTo>
                  <a:pt x="1260175" y="2965717"/>
                </a:lnTo>
                <a:lnTo>
                  <a:pt x="1306997" y="2972417"/>
                </a:lnTo>
                <a:lnTo>
                  <a:pt x="1354274" y="2977668"/>
                </a:lnTo>
                <a:lnTo>
                  <a:pt x="1401982" y="2981448"/>
                </a:lnTo>
                <a:lnTo>
                  <a:pt x="1450099" y="2983733"/>
                </a:lnTo>
                <a:lnTo>
                  <a:pt x="1498600" y="2984500"/>
                </a:lnTo>
                <a:lnTo>
                  <a:pt x="1547100" y="2983733"/>
                </a:lnTo>
                <a:lnTo>
                  <a:pt x="1595217" y="2981448"/>
                </a:lnTo>
                <a:lnTo>
                  <a:pt x="1642925" y="2977668"/>
                </a:lnTo>
                <a:lnTo>
                  <a:pt x="1690202" y="2972417"/>
                </a:lnTo>
                <a:lnTo>
                  <a:pt x="1737024" y="2965717"/>
                </a:lnTo>
                <a:lnTo>
                  <a:pt x="1783368" y="2957592"/>
                </a:lnTo>
                <a:lnTo>
                  <a:pt x="1829212" y="2948065"/>
                </a:lnTo>
                <a:lnTo>
                  <a:pt x="1874531" y="2937158"/>
                </a:lnTo>
                <a:lnTo>
                  <a:pt x="1919303" y="2924896"/>
                </a:lnTo>
                <a:lnTo>
                  <a:pt x="1963503" y="2911300"/>
                </a:lnTo>
                <a:lnTo>
                  <a:pt x="2007110" y="2896396"/>
                </a:lnTo>
                <a:lnTo>
                  <a:pt x="2050099" y="2880205"/>
                </a:lnTo>
                <a:lnTo>
                  <a:pt x="2092448" y="2862750"/>
                </a:lnTo>
                <a:lnTo>
                  <a:pt x="2134133" y="2844056"/>
                </a:lnTo>
                <a:lnTo>
                  <a:pt x="2175131" y="2824144"/>
                </a:lnTo>
                <a:lnTo>
                  <a:pt x="2215418" y="2803039"/>
                </a:lnTo>
                <a:lnTo>
                  <a:pt x="2254972" y="2780763"/>
                </a:lnTo>
                <a:lnTo>
                  <a:pt x="2293768" y="2757340"/>
                </a:lnTo>
                <a:lnTo>
                  <a:pt x="2331785" y="2732793"/>
                </a:lnTo>
                <a:lnTo>
                  <a:pt x="2368998" y="2707144"/>
                </a:lnTo>
                <a:lnTo>
                  <a:pt x="2405385" y="2680418"/>
                </a:lnTo>
                <a:lnTo>
                  <a:pt x="2440921" y="2652636"/>
                </a:lnTo>
                <a:lnTo>
                  <a:pt x="2475584" y="2623823"/>
                </a:lnTo>
                <a:lnTo>
                  <a:pt x="2509351" y="2594002"/>
                </a:lnTo>
                <a:lnTo>
                  <a:pt x="2542198" y="2563195"/>
                </a:lnTo>
                <a:lnTo>
                  <a:pt x="2574102" y="2531426"/>
                </a:lnTo>
                <a:lnTo>
                  <a:pt x="2605040" y="2498718"/>
                </a:lnTo>
                <a:lnTo>
                  <a:pt x="2634989" y="2465094"/>
                </a:lnTo>
                <a:lnTo>
                  <a:pt x="2663924" y="2430578"/>
                </a:lnTo>
                <a:lnTo>
                  <a:pt x="2691824" y="2395192"/>
                </a:lnTo>
                <a:lnTo>
                  <a:pt x="2718664" y="2358960"/>
                </a:lnTo>
                <a:lnTo>
                  <a:pt x="2744422" y="2321904"/>
                </a:lnTo>
                <a:lnTo>
                  <a:pt x="2769074" y="2284049"/>
                </a:lnTo>
                <a:lnTo>
                  <a:pt x="2792597" y="2245416"/>
                </a:lnTo>
                <a:lnTo>
                  <a:pt x="2814967" y="2206030"/>
                </a:lnTo>
                <a:lnTo>
                  <a:pt x="2836162" y="2165914"/>
                </a:lnTo>
                <a:lnTo>
                  <a:pt x="2856158" y="2125090"/>
                </a:lnTo>
                <a:lnTo>
                  <a:pt x="2874932" y="2083581"/>
                </a:lnTo>
                <a:lnTo>
                  <a:pt x="2892461" y="2041412"/>
                </a:lnTo>
                <a:lnTo>
                  <a:pt x="2908721" y="1998605"/>
                </a:lnTo>
                <a:lnTo>
                  <a:pt x="2923689" y="1955183"/>
                </a:lnTo>
                <a:lnTo>
                  <a:pt x="2937342" y="1911170"/>
                </a:lnTo>
                <a:lnTo>
                  <a:pt x="2949657" y="1866588"/>
                </a:lnTo>
                <a:lnTo>
                  <a:pt x="2960610" y="1821461"/>
                </a:lnTo>
                <a:lnTo>
                  <a:pt x="2970177" y="1775812"/>
                </a:lnTo>
                <a:lnTo>
                  <a:pt x="2978337" y="1729663"/>
                </a:lnTo>
                <a:lnTo>
                  <a:pt x="2985066" y="1683040"/>
                </a:lnTo>
                <a:lnTo>
                  <a:pt x="2990339" y="1635963"/>
                </a:lnTo>
                <a:lnTo>
                  <a:pt x="2994135" y="1588457"/>
                </a:lnTo>
                <a:lnTo>
                  <a:pt x="2996430" y="1540545"/>
                </a:lnTo>
                <a:lnTo>
                  <a:pt x="2997200" y="1492250"/>
                </a:lnTo>
                <a:lnTo>
                  <a:pt x="2996430" y="1443954"/>
                </a:lnTo>
                <a:lnTo>
                  <a:pt x="2994135" y="1396042"/>
                </a:lnTo>
                <a:lnTo>
                  <a:pt x="2990339" y="1348536"/>
                </a:lnTo>
                <a:lnTo>
                  <a:pt x="2985066" y="1301459"/>
                </a:lnTo>
                <a:lnTo>
                  <a:pt x="2978337" y="1254836"/>
                </a:lnTo>
                <a:lnTo>
                  <a:pt x="2970177" y="1208687"/>
                </a:lnTo>
                <a:lnTo>
                  <a:pt x="2960610" y="1163038"/>
                </a:lnTo>
                <a:lnTo>
                  <a:pt x="2949657" y="1117911"/>
                </a:lnTo>
                <a:lnTo>
                  <a:pt x="2937342" y="1073329"/>
                </a:lnTo>
                <a:lnTo>
                  <a:pt x="2923689" y="1029316"/>
                </a:lnTo>
                <a:lnTo>
                  <a:pt x="2908721" y="985894"/>
                </a:lnTo>
                <a:lnTo>
                  <a:pt x="2892461" y="943087"/>
                </a:lnTo>
                <a:lnTo>
                  <a:pt x="2874932" y="900918"/>
                </a:lnTo>
                <a:lnTo>
                  <a:pt x="2856158" y="859409"/>
                </a:lnTo>
                <a:lnTo>
                  <a:pt x="2836162" y="818585"/>
                </a:lnTo>
                <a:lnTo>
                  <a:pt x="2814967" y="778469"/>
                </a:lnTo>
                <a:lnTo>
                  <a:pt x="2792597" y="739083"/>
                </a:lnTo>
                <a:lnTo>
                  <a:pt x="2769074" y="700450"/>
                </a:lnTo>
                <a:lnTo>
                  <a:pt x="2744422" y="662595"/>
                </a:lnTo>
                <a:lnTo>
                  <a:pt x="2718664" y="625539"/>
                </a:lnTo>
                <a:lnTo>
                  <a:pt x="2691824" y="589307"/>
                </a:lnTo>
                <a:lnTo>
                  <a:pt x="2663924" y="553921"/>
                </a:lnTo>
                <a:lnTo>
                  <a:pt x="2634989" y="519405"/>
                </a:lnTo>
                <a:lnTo>
                  <a:pt x="2605040" y="485781"/>
                </a:lnTo>
                <a:lnTo>
                  <a:pt x="2574102" y="453073"/>
                </a:lnTo>
                <a:lnTo>
                  <a:pt x="2542198" y="421304"/>
                </a:lnTo>
                <a:lnTo>
                  <a:pt x="2509351" y="390497"/>
                </a:lnTo>
                <a:lnTo>
                  <a:pt x="2475584" y="360676"/>
                </a:lnTo>
                <a:lnTo>
                  <a:pt x="2440921" y="331863"/>
                </a:lnTo>
                <a:lnTo>
                  <a:pt x="2405385" y="304081"/>
                </a:lnTo>
                <a:lnTo>
                  <a:pt x="2368998" y="277355"/>
                </a:lnTo>
                <a:lnTo>
                  <a:pt x="2331785" y="251706"/>
                </a:lnTo>
                <a:lnTo>
                  <a:pt x="2293768" y="227159"/>
                </a:lnTo>
                <a:lnTo>
                  <a:pt x="2254972" y="203736"/>
                </a:lnTo>
                <a:lnTo>
                  <a:pt x="2215418" y="181460"/>
                </a:lnTo>
                <a:lnTo>
                  <a:pt x="2175131" y="160355"/>
                </a:lnTo>
                <a:lnTo>
                  <a:pt x="2134133" y="140443"/>
                </a:lnTo>
                <a:lnTo>
                  <a:pt x="2092448" y="121749"/>
                </a:lnTo>
                <a:lnTo>
                  <a:pt x="2050099" y="104294"/>
                </a:lnTo>
                <a:lnTo>
                  <a:pt x="2007110" y="88103"/>
                </a:lnTo>
                <a:lnTo>
                  <a:pt x="1963503" y="73199"/>
                </a:lnTo>
                <a:lnTo>
                  <a:pt x="1919303" y="59603"/>
                </a:lnTo>
                <a:lnTo>
                  <a:pt x="1874531" y="47341"/>
                </a:lnTo>
                <a:lnTo>
                  <a:pt x="1829212" y="36434"/>
                </a:lnTo>
                <a:lnTo>
                  <a:pt x="1783368" y="26907"/>
                </a:lnTo>
                <a:lnTo>
                  <a:pt x="1737024" y="18782"/>
                </a:lnTo>
                <a:lnTo>
                  <a:pt x="1690202" y="12082"/>
                </a:lnTo>
                <a:lnTo>
                  <a:pt x="1642925" y="6831"/>
                </a:lnTo>
                <a:lnTo>
                  <a:pt x="1595217" y="3051"/>
                </a:lnTo>
                <a:lnTo>
                  <a:pt x="1547100" y="766"/>
                </a:lnTo>
                <a:lnTo>
                  <a:pt x="1498600" y="0"/>
                </a:lnTo>
                <a:close/>
              </a:path>
            </a:pathLst>
          </a:custGeom>
          <a:solidFill>
            <a:srgbClr val="FFFFFF"/>
          </a:solidFill>
        </p:spPr>
        <p:txBody>
          <a:bodyPr lIns="0" tIns="0" rIns="0" bIns="0"/>
          <a:lstStyle/>
          <a:p>
            <a:pPr>
              <a:defRPr/>
            </a:pPr>
            <a:endParaRPr sz="2901"/>
          </a:p>
        </p:txBody>
      </p:sp>
      <p:sp>
        <p:nvSpPr>
          <p:cNvPr id="2" name="Holder 2"/>
          <p:cNvSpPr>
            <a:spLocks noGrp="1"/>
          </p:cNvSpPr>
          <p:nvPr>
            <p:ph type="ctrTitle"/>
          </p:nvPr>
        </p:nvSpPr>
        <p:spPr>
          <a:xfrm>
            <a:off x="480847" y="370126"/>
            <a:ext cx="17329478" cy="431015"/>
          </a:xfrm>
          <a:prstGeom prst="rect">
            <a:avLst/>
          </a:prstGeom>
        </p:spPr>
        <p:txBody>
          <a:bodyPr/>
          <a:lstStyle>
            <a:lvl1pPr>
              <a:defRPr sz="2801" b="1" i="0">
                <a:solidFill>
                  <a:srgbClr val="7F7F7F"/>
                </a:solidFill>
                <a:latin typeface="Verdana"/>
                <a:cs typeface="Verdana"/>
              </a:defRPr>
            </a:lvl1pPr>
          </a:lstStyle>
          <a:p>
            <a:endParaRPr/>
          </a:p>
        </p:txBody>
      </p:sp>
      <p:sp>
        <p:nvSpPr>
          <p:cNvPr id="3" name="Holder 3"/>
          <p:cNvSpPr>
            <a:spLocks noGrp="1"/>
          </p:cNvSpPr>
          <p:nvPr>
            <p:ph type="subTitle" idx="4"/>
          </p:nvPr>
        </p:nvSpPr>
        <p:spPr>
          <a:xfrm>
            <a:off x="2743676" y="5762498"/>
            <a:ext cx="12803823" cy="738664"/>
          </a:xfrm>
          <a:prstGeom prst="rect">
            <a:avLst/>
          </a:prstGeom>
        </p:spPr>
        <p:txBody>
          <a:bodyPr/>
          <a:lstStyle>
            <a:lvl1pPr>
              <a:defRPr/>
            </a:lvl1pPr>
          </a:lstStyle>
          <a:p>
            <a:endParaRPr/>
          </a:p>
        </p:txBody>
      </p:sp>
      <p:sp>
        <p:nvSpPr>
          <p:cNvPr id="10" name="Holder 4">
            <a:extLst>
              <a:ext uri="{FF2B5EF4-FFF2-40B4-BE49-F238E27FC236}">
                <a16:creationId xmlns:a16="http://schemas.microsoft.com/office/drawing/2014/main" id="{521D59D2-450D-0245-8913-785624D9BCD7}"/>
              </a:ext>
            </a:extLst>
          </p:cNvPr>
          <p:cNvSpPr>
            <a:spLocks noGrp="1"/>
          </p:cNvSpPr>
          <p:nvPr>
            <p:ph type="ftr" sz="quarter" idx="10"/>
          </p:nvPr>
        </p:nvSpPr>
        <p:spPr/>
        <p:txBody>
          <a:bodyPr/>
          <a:lstStyle>
            <a:lvl1pPr algn="ctr">
              <a:defRPr>
                <a:solidFill>
                  <a:schemeClr val="tx1">
                    <a:tint val="75000"/>
                  </a:schemeClr>
                </a:solidFill>
              </a:defRPr>
            </a:lvl1pPr>
          </a:lstStyle>
          <a:p>
            <a:pPr>
              <a:defRPr/>
            </a:pPr>
            <a:endParaRPr/>
          </a:p>
        </p:txBody>
      </p:sp>
      <p:sp>
        <p:nvSpPr>
          <p:cNvPr id="11" name="Holder 5">
            <a:extLst>
              <a:ext uri="{FF2B5EF4-FFF2-40B4-BE49-F238E27FC236}">
                <a16:creationId xmlns:a16="http://schemas.microsoft.com/office/drawing/2014/main" id="{1516A8CB-B332-5C4F-B43C-B5D6F4871B70}"/>
              </a:ext>
            </a:extLst>
          </p:cNvPr>
          <p:cNvSpPr>
            <a:spLocks noGrp="1"/>
          </p:cNvSpPr>
          <p:nvPr>
            <p:ph type="dt" sz="half" idx="11"/>
          </p:nvPr>
        </p:nvSpPr>
        <p:spPr/>
        <p:txBody>
          <a:bodyPr/>
          <a:lstStyle>
            <a:lvl1pPr algn="l">
              <a:defRPr>
                <a:solidFill>
                  <a:schemeClr val="tx1">
                    <a:tint val="75000"/>
                  </a:schemeClr>
                </a:solidFill>
              </a:defRPr>
            </a:lvl1pPr>
          </a:lstStyle>
          <a:p>
            <a:pPr>
              <a:defRPr/>
            </a:pPr>
            <a:fld id="{1D8BD707-D9CF-40AE-B4C6-C98DA3205C09}" type="datetimeFigureOut">
              <a:rPr lang="en-US"/>
              <a:pPr>
                <a:defRPr/>
              </a:pPr>
              <a:t>10/14/21</a:t>
            </a:fld>
            <a:endParaRPr lang="en-US"/>
          </a:p>
        </p:txBody>
      </p:sp>
      <p:sp>
        <p:nvSpPr>
          <p:cNvPr id="12" name="Holder 6">
            <a:extLst>
              <a:ext uri="{FF2B5EF4-FFF2-40B4-BE49-F238E27FC236}">
                <a16:creationId xmlns:a16="http://schemas.microsoft.com/office/drawing/2014/main" id="{6139572F-370F-274F-90E5-49E20E61B874}"/>
              </a:ext>
            </a:extLst>
          </p:cNvPr>
          <p:cNvSpPr>
            <a:spLocks noGrp="1"/>
          </p:cNvSpPr>
          <p:nvPr>
            <p:ph type="sldNum" sz="quarter" idx="12"/>
          </p:nvPr>
        </p:nvSpPr>
        <p:spPr/>
        <p:txBody>
          <a:bodyPr/>
          <a:lstStyle>
            <a:lvl1pPr algn="r">
              <a:defRPr>
                <a:solidFill>
                  <a:schemeClr val="tx1">
                    <a:tint val="75000"/>
                  </a:schemeClr>
                </a:solidFill>
              </a:defRPr>
            </a:lvl1pPr>
          </a:lstStyle>
          <a:p>
            <a:pPr>
              <a:defRPr/>
            </a:pPr>
            <a:fld id="{6596B384-453C-9746-B1BC-0474B2BCAC9C}" type="slidenum">
              <a:rPr/>
              <a:pPr>
                <a:defRPr/>
              </a:pPr>
              <a:t>‹#›</a:t>
            </a:fld>
            <a:endParaRPr/>
          </a:p>
        </p:txBody>
      </p:sp>
    </p:spTree>
    <p:extLst>
      <p:ext uri="{BB962C8B-B14F-4D97-AF65-F5344CB8AC3E}">
        <p14:creationId xmlns:p14="http://schemas.microsoft.com/office/powerpoint/2010/main" val="39900572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8002" b="0" i="0">
                <a:solidFill>
                  <a:schemeClr val="bg1"/>
                </a:solidFill>
                <a:latin typeface="Verdana"/>
                <a:cs typeface="Verdana"/>
              </a:defRPr>
            </a:lvl1pPr>
          </a:lstStyle>
          <a:p>
            <a:endParaRPr/>
          </a:p>
        </p:txBody>
      </p:sp>
      <p:sp>
        <p:nvSpPr>
          <p:cNvPr id="3" name="Holder 3"/>
          <p:cNvSpPr>
            <a:spLocks noGrp="1"/>
          </p:cNvSpPr>
          <p:nvPr>
            <p:ph type="body" idx="1"/>
          </p:nvPr>
        </p:nvSpPr>
        <p:spPr/>
        <p:txBody>
          <a:bodyPr/>
          <a:lstStyle>
            <a:lvl1pPr>
              <a:defRPr sz="4801" b="0" i="0">
                <a:solidFill>
                  <a:schemeClr val="bg1"/>
                </a:solidFill>
                <a:latin typeface="Verdana"/>
                <a:cs typeface="Verdana"/>
              </a:defRPr>
            </a:lvl1pPr>
          </a:lstStyle>
          <a:p>
            <a:endParaRPr/>
          </a:p>
        </p:txBody>
      </p:sp>
      <p:sp>
        <p:nvSpPr>
          <p:cNvPr id="4" name="Holder 4">
            <a:extLst>
              <a:ext uri="{FF2B5EF4-FFF2-40B4-BE49-F238E27FC236}">
                <a16:creationId xmlns:a16="http://schemas.microsoft.com/office/drawing/2014/main" id="{FFA54050-92F0-BA40-A33B-C288E16A4C49}"/>
              </a:ext>
            </a:extLst>
          </p:cNvPr>
          <p:cNvSpPr>
            <a:spLocks noGrp="1"/>
          </p:cNvSpPr>
          <p:nvPr>
            <p:ph type="ftr" sz="quarter" idx="10"/>
          </p:nvPr>
        </p:nvSpPr>
        <p:spPr/>
        <p:txBody>
          <a:bodyPr/>
          <a:lstStyle>
            <a:lvl1pPr>
              <a:defRPr/>
            </a:lvl1pPr>
          </a:lstStyle>
          <a:p>
            <a:pPr>
              <a:defRPr/>
            </a:pPr>
            <a:endParaRPr/>
          </a:p>
        </p:txBody>
      </p:sp>
      <p:sp>
        <p:nvSpPr>
          <p:cNvPr id="5" name="Holder 5">
            <a:extLst>
              <a:ext uri="{FF2B5EF4-FFF2-40B4-BE49-F238E27FC236}">
                <a16:creationId xmlns:a16="http://schemas.microsoft.com/office/drawing/2014/main" id="{DC5C307B-9DE0-734D-897C-CF44F0B516B6}"/>
              </a:ext>
            </a:extLst>
          </p:cNvPr>
          <p:cNvSpPr>
            <a:spLocks noGrp="1"/>
          </p:cNvSpPr>
          <p:nvPr>
            <p:ph type="dt" sz="half" idx="11"/>
          </p:nvPr>
        </p:nvSpPr>
        <p:spPr/>
        <p:txBody>
          <a:bodyPr/>
          <a:lstStyle>
            <a:lvl1pPr>
              <a:defRPr/>
            </a:lvl1pPr>
          </a:lstStyle>
          <a:p>
            <a:pPr>
              <a:defRPr/>
            </a:pPr>
            <a:fld id="{1D8BD707-D9CF-40AE-B4C6-C98DA3205C09}" type="datetimeFigureOut">
              <a:rPr lang="en-US"/>
              <a:pPr>
                <a:defRPr/>
              </a:pPr>
              <a:t>10/14/21</a:t>
            </a:fld>
            <a:endParaRPr lang="en-US"/>
          </a:p>
        </p:txBody>
      </p:sp>
      <p:sp>
        <p:nvSpPr>
          <p:cNvPr id="6" name="Holder 6">
            <a:extLst>
              <a:ext uri="{FF2B5EF4-FFF2-40B4-BE49-F238E27FC236}">
                <a16:creationId xmlns:a16="http://schemas.microsoft.com/office/drawing/2014/main" id="{23ED0A31-15F2-1942-9920-95024C30481A}"/>
              </a:ext>
            </a:extLst>
          </p:cNvPr>
          <p:cNvSpPr>
            <a:spLocks noGrp="1"/>
          </p:cNvSpPr>
          <p:nvPr>
            <p:ph type="sldNum" sz="quarter" idx="12"/>
          </p:nvPr>
        </p:nvSpPr>
        <p:spPr/>
        <p:txBody>
          <a:bodyPr/>
          <a:lstStyle>
            <a:lvl1pPr>
              <a:defRPr/>
            </a:lvl1pPr>
          </a:lstStyle>
          <a:p>
            <a:pPr>
              <a:defRPr/>
            </a:pPr>
            <a:fld id="{D9BF91F4-58D1-384C-835D-DC3FFB613E86}" type="slidenum">
              <a:rPr/>
              <a:pPr>
                <a:defRPr/>
              </a:pPr>
              <a:t>‹#›</a:t>
            </a:fld>
            <a:endParaRPr/>
          </a:p>
        </p:txBody>
      </p:sp>
    </p:spTree>
    <p:extLst>
      <p:ext uri="{BB962C8B-B14F-4D97-AF65-F5344CB8AC3E}">
        <p14:creationId xmlns:p14="http://schemas.microsoft.com/office/powerpoint/2010/main" val="10114916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8002" b="0" i="0">
                <a:solidFill>
                  <a:schemeClr val="bg1"/>
                </a:solidFill>
                <a:latin typeface="Verdana"/>
                <a:cs typeface="Verdana"/>
              </a:defRPr>
            </a:lvl1pPr>
          </a:lstStyle>
          <a:p>
            <a:endParaRPr/>
          </a:p>
        </p:txBody>
      </p:sp>
      <p:sp>
        <p:nvSpPr>
          <p:cNvPr id="3" name="Holder 3"/>
          <p:cNvSpPr>
            <a:spLocks noGrp="1"/>
          </p:cNvSpPr>
          <p:nvPr>
            <p:ph sz="half" idx="2"/>
          </p:nvPr>
        </p:nvSpPr>
        <p:spPr>
          <a:xfrm>
            <a:off x="914559" y="2366740"/>
            <a:ext cx="7956661" cy="738664"/>
          </a:xfrm>
          <a:prstGeom prst="rect">
            <a:avLst/>
          </a:prstGeom>
        </p:spPr>
        <p:txBody>
          <a:bodyPr/>
          <a:lstStyle>
            <a:lvl1pPr>
              <a:defRPr/>
            </a:lvl1pPr>
          </a:lstStyle>
          <a:p>
            <a:endParaRPr/>
          </a:p>
        </p:txBody>
      </p:sp>
      <p:sp>
        <p:nvSpPr>
          <p:cNvPr id="4" name="Holder 4"/>
          <p:cNvSpPr>
            <a:spLocks noGrp="1"/>
          </p:cNvSpPr>
          <p:nvPr>
            <p:ph sz="half" idx="3"/>
          </p:nvPr>
        </p:nvSpPr>
        <p:spPr>
          <a:xfrm>
            <a:off x="9419955" y="2366740"/>
            <a:ext cx="7956661" cy="738664"/>
          </a:xfrm>
          <a:prstGeom prst="rect">
            <a:avLst/>
          </a:prstGeom>
        </p:spPr>
        <p:txBody>
          <a:bodyPr/>
          <a:lstStyle>
            <a:lvl1pPr>
              <a:defRPr/>
            </a:lvl1pPr>
          </a:lstStyle>
          <a:p>
            <a:endParaRPr/>
          </a:p>
        </p:txBody>
      </p:sp>
      <p:sp>
        <p:nvSpPr>
          <p:cNvPr id="5" name="Holder 4">
            <a:extLst>
              <a:ext uri="{FF2B5EF4-FFF2-40B4-BE49-F238E27FC236}">
                <a16:creationId xmlns:a16="http://schemas.microsoft.com/office/drawing/2014/main" id="{245E0636-5AAA-9C40-A87C-06643651BA78}"/>
              </a:ext>
            </a:extLst>
          </p:cNvPr>
          <p:cNvSpPr>
            <a:spLocks noGrp="1"/>
          </p:cNvSpPr>
          <p:nvPr>
            <p:ph type="ftr" sz="quarter" idx="10"/>
          </p:nvPr>
        </p:nvSpPr>
        <p:spPr/>
        <p:txBody>
          <a:bodyPr/>
          <a:lstStyle>
            <a:lvl1pPr>
              <a:defRPr/>
            </a:lvl1pPr>
          </a:lstStyle>
          <a:p>
            <a:pPr>
              <a:defRPr/>
            </a:pPr>
            <a:endParaRPr/>
          </a:p>
        </p:txBody>
      </p:sp>
      <p:sp>
        <p:nvSpPr>
          <p:cNvPr id="6" name="Holder 5">
            <a:extLst>
              <a:ext uri="{FF2B5EF4-FFF2-40B4-BE49-F238E27FC236}">
                <a16:creationId xmlns:a16="http://schemas.microsoft.com/office/drawing/2014/main" id="{C6A89F3A-819C-5B4D-B8C8-7791914D2B60}"/>
              </a:ext>
            </a:extLst>
          </p:cNvPr>
          <p:cNvSpPr>
            <a:spLocks noGrp="1"/>
          </p:cNvSpPr>
          <p:nvPr>
            <p:ph type="dt" sz="half" idx="11"/>
          </p:nvPr>
        </p:nvSpPr>
        <p:spPr/>
        <p:txBody>
          <a:bodyPr/>
          <a:lstStyle>
            <a:lvl1pPr>
              <a:defRPr/>
            </a:lvl1pPr>
          </a:lstStyle>
          <a:p>
            <a:pPr>
              <a:defRPr/>
            </a:pPr>
            <a:fld id="{1D8BD707-D9CF-40AE-B4C6-C98DA3205C09}" type="datetimeFigureOut">
              <a:rPr lang="en-US"/>
              <a:pPr>
                <a:defRPr/>
              </a:pPr>
              <a:t>10/14/21</a:t>
            </a:fld>
            <a:endParaRPr lang="en-US"/>
          </a:p>
        </p:txBody>
      </p:sp>
      <p:sp>
        <p:nvSpPr>
          <p:cNvPr id="7" name="Holder 6">
            <a:extLst>
              <a:ext uri="{FF2B5EF4-FFF2-40B4-BE49-F238E27FC236}">
                <a16:creationId xmlns:a16="http://schemas.microsoft.com/office/drawing/2014/main" id="{BD830799-A7C2-BB4E-A305-B8EF2A60BD3D}"/>
              </a:ext>
            </a:extLst>
          </p:cNvPr>
          <p:cNvSpPr>
            <a:spLocks noGrp="1"/>
          </p:cNvSpPr>
          <p:nvPr>
            <p:ph type="sldNum" sz="quarter" idx="12"/>
          </p:nvPr>
        </p:nvSpPr>
        <p:spPr/>
        <p:txBody>
          <a:bodyPr/>
          <a:lstStyle>
            <a:lvl1pPr>
              <a:defRPr/>
            </a:lvl1pPr>
          </a:lstStyle>
          <a:p>
            <a:pPr>
              <a:defRPr/>
            </a:pPr>
            <a:fld id="{963C98E8-2CC4-DC44-92D3-A103F75503BB}" type="slidenum">
              <a:rPr/>
              <a:pPr>
                <a:defRPr/>
              </a:pPr>
              <a:t>‹#›</a:t>
            </a:fld>
            <a:endParaRPr/>
          </a:p>
        </p:txBody>
      </p:sp>
    </p:spTree>
    <p:extLst>
      <p:ext uri="{BB962C8B-B14F-4D97-AF65-F5344CB8AC3E}">
        <p14:creationId xmlns:p14="http://schemas.microsoft.com/office/powerpoint/2010/main" val="17571566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Only">
    <p:spTree>
      <p:nvGrpSpPr>
        <p:cNvPr id="1" name=""/>
        <p:cNvGrpSpPr/>
        <p:nvPr/>
      </p:nvGrpSpPr>
      <p:grpSpPr>
        <a:xfrm>
          <a:off x="0" y="0"/>
          <a:ext cx="0" cy="0"/>
          <a:chOff x="0" y="0"/>
          <a:chExt cx="0" cy="0"/>
        </a:xfrm>
      </p:grpSpPr>
      <p:sp>
        <p:nvSpPr>
          <p:cNvPr id="3" name="bk object 16">
            <a:extLst>
              <a:ext uri="{FF2B5EF4-FFF2-40B4-BE49-F238E27FC236}">
                <a16:creationId xmlns:a16="http://schemas.microsoft.com/office/drawing/2014/main" id="{C3D1103D-762C-B841-90F1-18D89F38503B}"/>
              </a:ext>
            </a:extLst>
          </p:cNvPr>
          <p:cNvSpPr>
            <a:spLocks noChangeArrowheads="1"/>
          </p:cNvSpPr>
          <p:nvPr/>
        </p:nvSpPr>
        <p:spPr bwMode="auto">
          <a:xfrm>
            <a:off x="647700" y="8880475"/>
            <a:ext cx="2857500" cy="14097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ltLang="en-US"/>
          </a:p>
        </p:txBody>
      </p:sp>
      <p:sp>
        <p:nvSpPr>
          <p:cNvPr id="4" name="bk object 17">
            <a:extLst>
              <a:ext uri="{FF2B5EF4-FFF2-40B4-BE49-F238E27FC236}">
                <a16:creationId xmlns:a16="http://schemas.microsoft.com/office/drawing/2014/main" id="{EB1B15CC-6E12-3746-960E-E262382AEA01}"/>
              </a:ext>
            </a:extLst>
          </p:cNvPr>
          <p:cNvSpPr>
            <a:spLocks noChangeArrowheads="1"/>
          </p:cNvSpPr>
          <p:nvPr/>
        </p:nvSpPr>
        <p:spPr bwMode="auto">
          <a:xfrm>
            <a:off x="3695700" y="9807575"/>
            <a:ext cx="13782675" cy="1524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ltLang="en-US"/>
          </a:p>
        </p:txBody>
      </p:sp>
      <p:sp>
        <p:nvSpPr>
          <p:cNvPr id="5" name="bk object 18">
            <a:extLst>
              <a:ext uri="{FF2B5EF4-FFF2-40B4-BE49-F238E27FC236}">
                <a16:creationId xmlns:a16="http://schemas.microsoft.com/office/drawing/2014/main" id="{986A33B8-D105-004C-8461-1BE7775FA848}"/>
              </a:ext>
            </a:extLst>
          </p:cNvPr>
          <p:cNvSpPr/>
          <p:nvPr/>
        </p:nvSpPr>
        <p:spPr>
          <a:xfrm>
            <a:off x="3759200" y="9858375"/>
            <a:ext cx="13641388" cy="1588"/>
          </a:xfrm>
          <a:custGeom>
            <a:avLst/>
            <a:gdLst/>
            <a:ahLst/>
            <a:cxnLst/>
            <a:rect l="l" t="t" r="r" b="b"/>
            <a:pathLst>
              <a:path w="13638530" h="1904">
                <a:moveTo>
                  <a:pt x="0" y="0"/>
                </a:moveTo>
                <a:lnTo>
                  <a:pt x="13638212" y="1587"/>
                </a:lnTo>
              </a:path>
            </a:pathLst>
          </a:custGeom>
          <a:ln w="25400">
            <a:solidFill>
              <a:srgbClr val="3258A6"/>
            </a:solidFill>
          </a:ln>
        </p:spPr>
        <p:txBody>
          <a:bodyPr lIns="0" tIns="0" rIns="0" bIns="0"/>
          <a:lstStyle/>
          <a:p>
            <a:pPr>
              <a:defRPr/>
            </a:pPr>
            <a:endParaRPr sz="2901"/>
          </a:p>
        </p:txBody>
      </p:sp>
      <p:sp>
        <p:nvSpPr>
          <p:cNvPr id="6" name="bk object 19">
            <a:extLst>
              <a:ext uri="{FF2B5EF4-FFF2-40B4-BE49-F238E27FC236}">
                <a16:creationId xmlns:a16="http://schemas.microsoft.com/office/drawing/2014/main" id="{013184D7-5ED2-FF4D-BA0B-4EBE4704998D}"/>
              </a:ext>
            </a:extLst>
          </p:cNvPr>
          <p:cNvSpPr>
            <a:spLocks noChangeArrowheads="1"/>
          </p:cNvSpPr>
          <p:nvPr/>
        </p:nvSpPr>
        <p:spPr bwMode="auto">
          <a:xfrm>
            <a:off x="0" y="0"/>
            <a:ext cx="18291175" cy="10290175"/>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ltLang="en-US"/>
          </a:p>
        </p:txBody>
      </p:sp>
      <p:sp>
        <p:nvSpPr>
          <p:cNvPr id="7" name="bk object 20">
            <a:extLst>
              <a:ext uri="{FF2B5EF4-FFF2-40B4-BE49-F238E27FC236}">
                <a16:creationId xmlns:a16="http://schemas.microsoft.com/office/drawing/2014/main" id="{1958F64B-AB9C-C14E-9ECA-1DAED7C23A4E}"/>
              </a:ext>
            </a:extLst>
          </p:cNvPr>
          <p:cNvSpPr/>
          <p:nvPr/>
        </p:nvSpPr>
        <p:spPr>
          <a:xfrm>
            <a:off x="15992475" y="7075488"/>
            <a:ext cx="711200" cy="712787"/>
          </a:xfrm>
          <a:custGeom>
            <a:avLst/>
            <a:gdLst/>
            <a:ahLst/>
            <a:cxnLst/>
            <a:rect l="l" t="t" r="r" b="b"/>
            <a:pathLst>
              <a:path w="711200" h="711200">
                <a:moveTo>
                  <a:pt x="355600" y="0"/>
                </a:moveTo>
                <a:lnTo>
                  <a:pt x="307347" y="3246"/>
                </a:lnTo>
                <a:lnTo>
                  <a:pt x="261067" y="12702"/>
                </a:lnTo>
                <a:lnTo>
                  <a:pt x="217184" y="27944"/>
                </a:lnTo>
                <a:lnTo>
                  <a:pt x="176121" y="48549"/>
                </a:lnTo>
                <a:lnTo>
                  <a:pt x="138303" y="74093"/>
                </a:lnTo>
                <a:lnTo>
                  <a:pt x="104152" y="104152"/>
                </a:lnTo>
                <a:lnTo>
                  <a:pt x="74093" y="138303"/>
                </a:lnTo>
                <a:lnTo>
                  <a:pt x="48549" y="176121"/>
                </a:lnTo>
                <a:lnTo>
                  <a:pt x="27944" y="217184"/>
                </a:lnTo>
                <a:lnTo>
                  <a:pt x="12702" y="261067"/>
                </a:lnTo>
                <a:lnTo>
                  <a:pt x="3246" y="307347"/>
                </a:lnTo>
                <a:lnTo>
                  <a:pt x="0" y="355600"/>
                </a:lnTo>
                <a:lnTo>
                  <a:pt x="3246" y="403852"/>
                </a:lnTo>
                <a:lnTo>
                  <a:pt x="12702" y="450132"/>
                </a:lnTo>
                <a:lnTo>
                  <a:pt x="27944" y="494015"/>
                </a:lnTo>
                <a:lnTo>
                  <a:pt x="48549" y="535078"/>
                </a:lnTo>
                <a:lnTo>
                  <a:pt x="74093" y="572896"/>
                </a:lnTo>
                <a:lnTo>
                  <a:pt x="104152" y="607047"/>
                </a:lnTo>
                <a:lnTo>
                  <a:pt x="138303" y="637106"/>
                </a:lnTo>
                <a:lnTo>
                  <a:pt x="176121" y="662650"/>
                </a:lnTo>
                <a:lnTo>
                  <a:pt x="217184" y="683255"/>
                </a:lnTo>
                <a:lnTo>
                  <a:pt x="261067" y="698497"/>
                </a:lnTo>
                <a:lnTo>
                  <a:pt x="307347" y="707953"/>
                </a:lnTo>
                <a:lnTo>
                  <a:pt x="355600" y="711200"/>
                </a:lnTo>
                <a:lnTo>
                  <a:pt x="403852" y="707953"/>
                </a:lnTo>
                <a:lnTo>
                  <a:pt x="450132" y="698497"/>
                </a:lnTo>
                <a:lnTo>
                  <a:pt x="494015" y="683255"/>
                </a:lnTo>
                <a:lnTo>
                  <a:pt x="535078" y="662650"/>
                </a:lnTo>
                <a:lnTo>
                  <a:pt x="572896" y="637106"/>
                </a:lnTo>
                <a:lnTo>
                  <a:pt x="607047" y="607047"/>
                </a:lnTo>
                <a:lnTo>
                  <a:pt x="637106" y="572896"/>
                </a:lnTo>
                <a:lnTo>
                  <a:pt x="662650" y="535078"/>
                </a:lnTo>
                <a:lnTo>
                  <a:pt x="683255" y="494015"/>
                </a:lnTo>
                <a:lnTo>
                  <a:pt x="698497" y="450132"/>
                </a:lnTo>
                <a:lnTo>
                  <a:pt x="707953" y="403852"/>
                </a:lnTo>
                <a:lnTo>
                  <a:pt x="711200" y="355600"/>
                </a:lnTo>
                <a:lnTo>
                  <a:pt x="707953" y="307347"/>
                </a:lnTo>
                <a:lnTo>
                  <a:pt x="698497" y="261067"/>
                </a:lnTo>
                <a:lnTo>
                  <a:pt x="683255" y="217184"/>
                </a:lnTo>
                <a:lnTo>
                  <a:pt x="662650" y="176121"/>
                </a:lnTo>
                <a:lnTo>
                  <a:pt x="637106" y="138303"/>
                </a:lnTo>
                <a:lnTo>
                  <a:pt x="607047" y="104152"/>
                </a:lnTo>
                <a:lnTo>
                  <a:pt x="572896" y="74093"/>
                </a:lnTo>
                <a:lnTo>
                  <a:pt x="535078" y="48549"/>
                </a:lnTo>
                <a:lnTo>
                  <a:pt x="494015" y="27944"/>
                </a:lnTo>
                <a:lnTo>
                  <a:pt x="450132" y="12702"/>
                </a:lnTo>
                <a:lnTo>
                  <a:pt x="403852" y="3246"/>
                </a:lnTo>
                <a:lnTo>
                  <a:pt x="355600" y="0"/>
                </a:lnTo>
                <a:close/>
              </a:path>
            </a:pathLst>
          </a:custGeom>
          <a:solidFill>
            <a:srgbClr val="C3CCE3"/>
          </a:solidFill>
        </p:spPr>
        <p:txBody>
          <a:bodyPr lIns="0" tIns="0" rIns="0" bIns="0"/>
          <a:lstStyle/>
          <a:p>
            <a:pPr>
              <a:defRPr/>
            </a:pPr>
            <a:endParaRPr sz="2901"/>
          </a:p>
        </p:txBody>
      </p:sp>
      <p:sp>
        <p:nvSpPr>
          <p:cNvPr id="8" name="bk object 21">
            <a:extLst>
              <a:ext uri="{FF2B5EF4-FFF2-40B4-BE49-F238E27FC236}">
                <a16:creationId xmlns:a16="http://schemas.microsoft.com/office/drawing/2014/main" id="{BC4E29C7-77C4-D343-B0DF-D7652339BD87}"/>
              </a:ext>
            </a:extLst>
          </p:cNvPr>
          <p:cNvSpPr/>
          <p:nvPr/>
        </p:nvSpPr>
        <p:spPr>
          <a:xfrm>
            <a:off x="10263188" y="2311400"/>
            <a:ext cx="5830887" cy="5807075"/>
          </a:xfrm>
          <a:custGeom>
            <a:avLst/>
            <a:gdLst/>
            <a:ahLst/>
            <a:cxnLst/>
            <a:rect l="l" t="t" r="r" b="b"/>
            <a:pathLst>
              <a:path w="5829300" h="5803900">
                <a:moveTo>
                  <a:pt x="3203743" y="5791200"/>
                </a:moveTo>
                <a:lnTo>
                  <a:pt x="2625555" y="5791200"/>
                </a:lnTo>
                <a:lnTo>
                  <a:pt x="2673214" y="5803900"/>
                </a:lnTo>
                <a:lnTo>
                  <a:pt x="3156084" y="5803900"/>
                </a:lnTo>
                <a:lnTo>
                  <a:pt x="3203743" y="5791200"/>
                </a:lnTo>
                <a:close/>
              </a:path>
              <a:path w="5829300" h="5803900">
                <a:moveTo>
                  <a:pt x="3392081" y="5765800"/>
                </a:moveTo>
                <a:lnTo>
                  <a:pt x="2437217" y="5765800"/>
                </a:lnTo>
                <a:lnTo>
                  <a:pt x="2530914" y="5791200"/>
                </a:lnTo>
                <a:lnTo>
                  <a:pt x="3298385" y="5791200"/>
                </a:lnTo>
                <a:lnTo>
                  <a:pt x="3392081" y="5765800"/>
                </a:lnTo>
                <a:close/>
              </a:path>
              <a:path w="5829300" h="5803900">
                <a:moveTo>
                  <a:pt x="3530748" y="5740400"/>
                </a:moveTo>
                <a:lnTo>
                  <a:pt x="2298550" y="5740400"/>
                </a:lnTo>
                <a:lnTo>
                  <a:pt x="2390738" y="5765800"/>
                </a:lnTo>
                <a:lnTo>
                  <a:pt x="3438560" y="5765800"/>
                </a:lnTo>
                <a:lnTo>
                  <a:pt x="3530748" y="5740400"/>
                </a:lnTo>
                <a:close/>
              </a:path>
              <a:path w="5829300" h="5803900">
                <a:moveTo>
                  <a:pt x="3576445" y="76200"/>
                </a:moveTo>
                <a:lnTo>
                  <a:pt x="2252853" y="76200"/>
                </a:lnTo>
                <a:lnTo>
                  <a:pt x="1984627" y="152400"/>
                </a:lnTo>
                <a:lnTo>
                  <a:pt x="1940972" y="177800"/>
                </a:lnTo>
                <a:lnTo>
                  <a:pt x="1811932" y="215900"/>
                </a:lnTo>
                <a:lnTo>
                  <a:pt x="1769580" y="241300"/>
                </a:lnTo>
                <a:lnTo>
                  <a:pt x="1727570" y="254000"/>
                </a:lnTo>
                <a:lnTo>
                  <a:pt x="1685907" y="279400"/>
                </a:lnTo>
                <a:lnTo>
                  <a:pt x="1644597" y="292100"/>
                </a:lnTo>
                <a:lnTo>
                  <a:pt x="1563064" y="342900"/>
                </a:lnTo>
                <a:lnTo>
                  <a:pt x="1522852" y="355600"/>
                </a:lnTo>
                <a:lnTo>
                  <a:pt x="1404512" y="431800"/>
                </a:lnTo>
                <a:lnTo>
                  <a:pt x="1365851" y="444500"/>
                </a:lnTo>
                <a:lnTo>
                  <a:pt x="1327592" y="469900"/>
                </a:lnTo>
                <a:lnTo>
                  <a:pt x="1252310" y="520700"/>
                </a:lnTo>
                <a:lnTo>
                  <a:pt x="1178713" y="571500"/>
                </a:lnTo>
                <a:lnTo>
                  <a:pt x="1142563" y="609600"/>
                </a:lnTo>
                <a:lnTo>
                  <a:pt x="1106853" y="635000"/>
                </a:lnTo>
                <a:lnTo>
                  <a:pt x="1036778" y="685800"/>
                </a:lnTo>
                <a:lnTo>
                  <a:pt x="1002425" y="723900"/>
                </a:lnTo>
                <a:lnTo>
                  <a:pt x="968538" y="749300"/>
                </a:lnTo>
                <a:lnTo>
                  <a:pt x="935121" y="774700"/>
                </a:lnTo>
                <a:lnTo>
                  <a:pt x="902182" y="812800"/>
                </a:lnTo>
                <a:lnTo>
                  <a:pt x="869726" y="838200"/>
                </a:lnTo>
                <a:lnTo>
                  <a:pt x="837759" y="876300"/>
                </a:lnTo>
                <a:lnTo>
                  <a:pt x="806289" y="901700"/>
                </a:lnTo>
                <a:lnTo>
                  <a:pt x="775320" y="939800"/>
                </a:lnTo>
                <a:lnTo>
                  <a:pt x="744860" y="965200"/>
                </a:lnTo>
                <a:lnTo>
                  <a:pt x="714914" y="1003300"/>
                </a:lnTo>
                <a:lnTo>
                  <a:pt x="685489" y="1041400"/>
                </a:lnTo>
                <a:lnTo>
                  <a:pt x="656590" y="1079500"/>
                </a:lnTo>
                <a:lnTo>
                  <a:pt x="628224" y="1104900"/>
                </a:lnTo>
                <a:lnTo>
                  <a:pt x="600398" y="1143000"/>
                </a:lnTo>
                <a:lnTo>
                  <a:pt x="573117" y="1181100"/>
                </a:lnTo>
                <a:lnTo>
                  <a:pt x="546387" y="1219200"/>
                </a:lnTo>
                <a:lnTo>
                  <a:pt x="520214" y="1257300"/>
                </a:lnTo>
                <a:lnTo>
                  <a:pt x="494606" y="1295400"/>
                </a:lnTo>
                <a:lnTo>
                  <a:pt x="469568" y="1333500"/>
                </a:lnTo>
                <a:lnTo>
                  <a:pt x="445106" y="1371600"/>
                </a:lnTo>
                <a:lnTo>
                  <a:pt x="421226" y="1409700"/>
                </a:lnTo>
                <a:lnTo>
                  <a:pt x="397935" y="1447800"/>
                </a:lnTo>
                <a:lnTo>
                  <a:pt x="375238" y="1485900"/>
                </a:lnTo>
                <a:lnTo>
                  <a:pt x="353143" y="1524000"/>
                </a:lnTo>
                <a:lnTo>
                  <a:pt x="331655" y="1562100"/>
                </a:lnTo>
                <a:lnTo>
                  <a:pt x="310780" y="1600200"/>
                </a:lnTo>
                <a:lnTo>
                  <a:pt x="290524" y="1638300"/>
                </a:lnTo>
                <a:lnTo>
                  <a:pt x="270895" y="1689100"/>
                </a:lnTo>
                <a:lnTo>
                  <a:pt x="251897" y="1727200"/>
                </a:lnTo>
                <a:lnTo>
                  <a:pt x="233537" y="1765300"/>
                </a:lnTo>
                <a:lnTo>
                  <a:pt x="215821" y="1816100"/>
                </a:lnTo>
                <a:lnTo>
                  <a:pt x="198756" y="1854200"/>
                </a:lnTo>
                <a:lnTo>
                  <a:pt x="182347" y="1892300"/>
                </a:lnTo>
                <a:lnTo>
                  <a:pt x="166602" y="1943100"/>
                </a:lnTo>
                <a:lnTo>
                  <a:pt x="151525" y="1981200"/>
                </a:lnTo>
                <a:lnTo>
                  <a:pt x="137123" y="2032000"/>
                </a:lnTo>
                <a:lnTo>
                  <a:pt x="123403" y="2070100"/>
                </a:lnTo>
                <a:lnTo>
                  <a:pt x="110370" y="2120900"/>
                </a:lnTo>
                <a:lnTo>
                  <a:pt x="98031" y="2159000"/>
                </a:lnTo>
                <a:lnTo>
                  <a:pt x="86392" y="2209800"/>
                </a:lnTo>
                <a:lnTo>
                  <a:pt x="75459" y="2247900"/>
                </a:lnTo>
                <a:lnTo>
                  <a:pt x="65238" y="2298700"/>
                </a:lnTo>
                <a:lnTo>
                  <a:pt x="55736" y="2336800"/>
                </a:lnTo>
                <a:lnTo>
                  <a:pt x="46958" y="2387600"/>
                </a:lnTo>
                <a:lnTo>
                  <a:pt x="38912" y="2438400"/>
                </a:lnTo>
                <a:lnTo>
                  <a:pt x="31602" y="2476500"/>
                </a:lnTo>
                <a:lnTo>
                  <a:pt x="25035" y="2527300"/>
                </a:lnTo>
                <a:lnTo>
                  <a:pt x="19218" y="2578100"/>
                </a:lnTo>
                <a:lnTo>
                  <a:pt x="14156" y="2616200"/>
                </a:lnTo>
                <a:lnTo>
                  <a:pt x="9856" y="2667000"/>
                </a:lnTo>
                <a:lnTo>
                  <a:pt x="6324" y="2717800"/>
                </a:lnTo>
                <a:lnTo>
                  <a:pt x="3567" y="2768600"/>
                </a:lnTo>
                <a:lnTo>
                  <a:pt x="1589" y="2806700"/>
                </a:lnTo>
                <a:lnTo>
                  <a:pt x="398" y="2857500"/>
                </a:lnTo>
                <a:lnTo>
                  <a:pt x="0" y="2908300"/>
                </a:lnTo>
                <a:lnTo>
                  <a:pt x="398" y="2959100"/>
                </a:lnTo>
                <a:lnTo>
                  <a:pt x="1589" y="3009900"/>
                </a:lnTo>
                <a:lnTo>
                  <a:pt x="3567" y="3048000"/>
                </a:lnTo>
                <a:lnTo>
                  <a:pt x="6324" y="3098800"/>
                </a:lnTo>
                <a:lnTo>
                  <a:pt x="9856" y="3149600"/>
                </a:lnTo>
                <a:lnTo>
                  <a:pt x="14156" y="3200400"/>
                </a:lnTo>
                <a:lnTo>
                  <a:pt x="19218" y="3238500"/>
                </a:lnTo>
                <a:lnTo>
                  <a:pt x="25035" y="3289300"/>
                </a:lnTo>
                <a:lnTo>
                  <a:pt x="31602" y="3340100"/>
                </a:lnTo>
                <a:lnTo>
                  <a:pt x="38912" y="3378200"/>
                </a:lnTo>
                <a:lnTo>
                  <a:pt x="46958" y="3429000"/>
                </a:lnTo>
                <a:lnTo>
                  <a:pt x="55736" y="3479800"/>
                </a:lnTo>
                <a:lnTo>
                  <a:pt x="65238" y="3517900"/>
                </a:lnTo>
                <a:lnTo>
                  <a:pt x="75459" y="3568700"/>
                </a:lnTo>
                <a:lnTo>
                  <a:pt x="86392" y="3606800"/>
                </a:lnTo>
                <a:lnTo>
                  <a:pt x="98031" y="3657600"/>
                </a:lnTo>
                <a:lnTo>
                  <a:pt x="110370" y="3695700"/>
                </a:lnTo>
                <a:lnTo>
                  <a:pt x="123403" y="3746500"/>
                </a:lnTo>
                <a:lnTo>
                  <a:pt x="137123" y="3784600"/>
                </a:lnTo>
                <a:lnTo>
                  <a:pt x="151525" y="3835400"/>
                </a:lnTo>
                <a:lnTo>
                  <a:pt x="166602" y="3873500"/>
                </a:lnTo>
                <a:lnTo>
                  <a:pt x="182347" y="3924300"/>
                </a:lnTo>
                <a:lnTo>
                  <a:pt x="198756" y="3962400"/>
                </a:lnTo>
                <a:lnTo>
                  <a:pt x="215821" y="4000500"/>
                </a:lnTo>
                <a:lnTo>
                  <a:pt x="233537" y="4051300"/>
                </a:lnTo>
                <a:lnTo>
                  <a:pt x="251897" y="4089400"/>
                </a:lnTo>
                <a:lnTo>
                  <a:pt x="270895" y="4127500"/>
                </a:lnTo>
                <a:lnTo>
                  <a:pt x="290524" y="4178300"/>
                </a:lnTo>
                <a:lnTo>
                  <a:pt x="310780" y="4216400"/>
                </a:lnTo>
                <a:lnTo>
                  <a:pt x="331655" y="4254500"/>
                </a:lnTo>
                <a:lnTo>
                  <a:pt x="353143" y="4292600"/>
                </a:lnTo>
                <a:lnTo>
                  <a:pt x="375238" y="4330700"/>
                </a:lnTo>
                <a:lnTo>
                  <a:pt x="397935" y="4368800"/>
                </a:lnTo>
                <a:lnTo>
                  <a:pt x="421226" y="4406900"/>
                </a:lnTo>
                <a:lnTo>
                  <a:pt x="445106" y="4445000"/>
                </a:lnTo>
                <a:lnTo>
                  <a:pt x="469568" y="4483100"/>
                </a:lnTo>
                <a:lnTo>
                  <a:pt x="494606" y="4521200"/>
                </a:lnTo>
                <a:lnTo>
                  <a:pt x="520214" y="4559300"/>
                </a:lnTo>
                <a:lnTo>
                  <a:pt x="546387" y="4597400"/>
                </a:lnTo>
                <a:lnTo>
                  <a:pt x="573117" y="4635500"/>
                </a:lnTo>
                <a:lnTo>
                  <a:pt x="600398" y="4673600"/>
                </a:lnTo>
                <a:lnTo>
                  <a:pt x="628224" y="4711700"/>
                </a:lnTo>
                <a:lnTo>
                  <a:pt x="656590" y="4737100"/>
                </a:lnTo>
                <a:lnTo>
                  <a:pt x="685489" y="4775200"/>
                </a:lnTo>
                <a:lnTo>
                  <a:pt x="714914" y="4813300"/>
                </a:lnTo>
                <a:lnTo>
                  <a:pt x="744860" y="4851400"/>
                </a:lnTo>
                <a:lnTo>
                  <a:pt x="775320" y="4876800"/>
                </a:lnTo>
                <a:lnTo>
                  <a:pt x="806289" y="4914900"/>
                </a:lnTo>
                <a:lnTo>
                  <a:pt x="837759" y="4940300"/>
                </a:lnTo>
                <a:lnTo>
                  <a:pt x="869726" y="4978400"/>
                </a:lnTo>
                <a:lnTo>
                  <a:pt x="902182" y="5003800"/>
                </a:lnTo>
                <a:lnTo>
                  <a:pt x="935121" y="5041900"/>
                </a:lnTo>
                <a:lnTo>
                  <a:pt x="968538" y="5067300"/>
                </a:lnTo>
                <a:lnTo>
                  <a:pt x="1002425" y="5092700"/>
                </a:lnTo>
                <a:lnTo>
                  <a:pt x="1036778" y="5130800"/>
                </a:lnTo>
                <a:lnTo>
                  <a:pt x="1071589" y="5156200"/>
                </a:lnTo>
                <a:lnTo>
                  <a:pt x="1142563" y="5207000"/>
                </a:lnTo>
                <a:lnTo>
                  <a:pt x="1178713" y="5245100"/>
                </a:lnTo>
                <a:lnTo>
                  <a:pt x="1215298" y="5270500"/>
                </a:lnTo>
                <a:lnTo>
                  <a:pt x="1289743" y="5321300"/>
                </a:lnTo>
                <a:lnTo>
                  <a:pt x="1365851" y="5372100"/>
                </a:lnTo>
                <a:lnTo>
                  <a:pt x="1404512" y="5384800"/>
                </a:lnTo>
                <a:lnTo>
                  <a:pt x="1522852" y="5461000"/>
                </a:lnTo>
                <a:lnTo>
                  <a:pt x="1563064" y="5473700"/>
                </a:lnTo>
                <a:lnTo>
                  <a:pt x="1644597" y="5524500"/>
                </a:lnTo>
                <a:lnTo>
                  <a:pt x="1685907" y="5537200"/>
                </a:lnTo>
                <a:lnTo>
                  <a:pt x="1727570" y="5562600"/>
                </a:lnTo>
                <a:lnTo>
                  <a:pt x="1769580" y="5575300"/>
                </a:lnTo>
                <a:lnTo>
                  <a:pt x="1811932" y="5600700"/>
                </a:lnTo>
                <a:lnTo>
                  <a:pt x="1940972" y="5638800"/>
                </a:lnTo>
                <a:lnTo>
                  <a:pt x="1984627" y="5664200"/>
                </a:lnTo>
                <a:lnTo>
                  <a:pt x="2252853" y="5740400"/>
                </a:lnTo>
                <a:lnTo>
                  <a:pt x="3576445" y="5740400"/>
                </a:lnTo>
                <a:lnTo>
                  <a:pt x="3844671" y="5664200"/>
                </a:lnTo>
                <a:lnTo>
                  <a:pt x="3888325" y="5638800"/>
                </a:lnTo>
                <a:lnTo>
                  <a:pt x="4017366" y="5600700"/>
                </a:lnTo>
                <a:lnTo>
                  <a:pt x="4059717" y="5575300"/>
                </a:lnTo>
                <a:lnTo>
                  <a:pt x="4101727" y="5562600"/>
                </a:lnTo>
                <a:lnTo>
                  <a:pt x="4143390" y="5537200"/>
                </a:lnTo>
                <a:lnTo>
                  <a:pt x="4184700" y="5524500"/>
                </a:lnTo>
                <a:lnTo>
                  <a:pt x="4266233" y="5473700"/>
                </a:lnTo>
                <a:lnTo>
                  <a:pt x="4306445" y="5461000"/>
                </a:lnTo>
                <a:lnTo>
                  <a:pt x="4424785" y="5384800"/>
                </a:lnTo>
                <a:lnTo>
                  <a:pt x="4463447" y="5372100"/>
                </a:lnTo>
                <a:lnTo>
                  <a:pt x="4539554" y="5321300"/>
                </a:lnTo>
                <a:lnTo>
                  <a:pt x="4614000" y="5270500"/>
                </a:lnTo>
                <a:lnTo>
                  <a:pt x="4650584" y="5245100"/>
                </a:lnTo>
                <a:lnTo>
                  <a:pt x="4686734" y="5207000"/>
                </a:lnTo>
                <a:lnTo>
                  <a:pt x="4757708" y="5156200"/>
                </a:lnTo>
                <a:lnTo>
                  <a:pt x="4792520" y="5130800"/>
                </a:lnTo>
                <a:lnTo>
                  <a:pt x="4826872" y="5092700"/>
                </a:lnTo>
                <a:lnTo>
                  <a:pt x="4860760" y="5067300"/>
                </a:lnTo>
                <a:lnTo>
                  <a:pt x="4894177" y="5041900"/>
                </a:lnTo>
                <a:lnTo>
                  <a:pt x="4927116" y="5003800"/>
                </a:lnTo>
                <a:lnTo>
                  <a:pt x="4959572" y="4978400"/>
                </a:lnTo>
                <a:lnTo>
                  <a:pt x="4991538" y="4940300"/>
                </a:lnTo>
                <a:lnTo>
                  <a:pt x="5023009" y="4914900"/>
                </a:lnTo>
                <a:lnTo>
                  <a:pt x="5053977" y="4876800"/>
                </a:lnTo>
                <a:lnTo>
                  <a:pt x="5084438" y="4851400"/>
                </a:lnTo>
                <a:lnTo>
                  <a:pt x="5114383" y="4813300"/>
                </a:lnTo>
                <a:lnTo>
                  <a:pt x="5143809" y="4775200"/>
                </a:lnTo>
                <a:lnTo>
                  <a:pt x="5172708" y="4737100"/>
                </a:lnTo>
                <a:lnTo>
                  <a:pt x="5201073" y="4711700"/>
                </a:lnTo>
                <a:lnTo>
                  <a:pt x="5228900" y="4673600"/>
                </a:lnTo>
                <a:lnTo>
                  <a:pt x="5256181" y="4635500"/>
                </a:lnTo>
                <a:lnTo>
                  <a:pt x="5282911" y="4597400"/>
                </a:lnTo>
                <a:lnTo>
                  <a:pt x="5309083" y="4559300"/>
                </a:lnTo>
                <a:lnTo>
                  <a:pt x="5334692" y="4521200"/>
                </a:lnTo>
                <a:lnTo>
                  <a:pt x="5359730" y="4483100"/>
                </a:lnTo>
                <a:lnTo>
                  <a:pt x="5384192" y="4445000"/>
                </a:lnTo>
                <a:lnTo>
                  <a:pt x="5408072" y="4406900"/>
                </a:lnTo>
                <a:lnTo>
                  <a:pt x="5431363" y="4368800"/>
                </a:lnTo>
                <a:lnTo>
                  <a:pt x="5454060" y="4330700"/>
                </a:lnTo>
                <a:lnTo>
                  <a:pt x="5476155" y="4292600"/>
                </a:lnTo>
                <a:lnTo>
                  <a:pt x="5497644" y="4254500"/>
                </a:lnTo>
                <a:lnTo>
                  <a:pt x="5518519" y="4216400"/>
                </a:lnTo>
                <a:lnTo>
                  <a:pt x="5538774" y="4178300"/>
                </a:lnTo>
                <a:lnTo>
                  <a:pt x="5558404" y="4127500"/>
                </a:lnTo>
                <a:lnTo>
                  <a:pt x="5577402" y="4089400"/>
                </a:lnTo>
                <a:lnTo>
                  <a:pt x="5595762" y="4051300"/>
                </a:lnTo>
                <a:lnTo>
                  <a:pt x="5613477" y="4000500"/>
                </a:lnTo>
                <a:lnTo>
                  <a:pt x="5630543" y="3962400"/>
                </a:lnTo>
                <a:lnTo>
                  <a:pt x="5646951" y="3924300"/>
                </a:lnTo>
                <a:lnTo>
                  <a:pt x="5662697" y="3873500"/>
                </a:lnTo>
                <a:lnTo>
                  <a:pt x="5677774" y="3835400"/>
                </a:lnTo>
                <a:lnTo>
                  <a:pt x="5692175" y="3784600"/>
                </a:lnTo>
                <a:lnTo>
                  <a:pt x="5705896" y="3746500"/>
                </a:lnTo>
                <a:lnTo>
                  <a:pt x="5718928" y="3695700"/>
                </a:lnTo>
                <a:lnTo>
                  <a:pt x="5731267" y="3657600"/>
                </a:lnTo>
                <a:lnTo>
                  <a:pt x="5742907" y="3606800"/>
                </a:lnTo>
                <a:lnTo>
                  <a:pt x="5753840" y="3568700"/>
                </a:lnTo>
                <a:lnTo>
                  <a:pt x="5764060" y="3517900"/>
                </a:lnTo>
                <a:lnTo>
                  <a:pt x="5773563" y="3479800"/>
                </a:lnTo>
                <a:lnTo>
                  <a:pt x="5782340" y="3429000"/>
                </a:lnTo>
                <a:lnTo>
                  <a:pt x="5790387" y="3378200"/>
                </a:lnTo>
                <a:lnTo>
                  <a:pt x="5797697" y="3340100"/>
                </a:lnTo>
                <a:lnTo>
                  <a:pt x="5804264" y="3289300"/>
                </a:lnTo>
                <a:lnTo>
                  <a:pt x="5810081" y="3238500"/>
                </a:lnTo>
                <a:lnTo>
                  <a:pt x="5815143" y="3200400"/>
                </a:lnTo>
                <a:lnTo>
                  <a:pt x="5819443" y="3149600"/>
                </a:lnTo>
                <a:lnTo>
                  <a:pt x="5822975" y="3098800"/>
                </a:lnTo>
                <a:lnTo>
                  <a:pt x="5825732" y="3048000"/>
                </a:lnTo>
                <a:lnTo>
                  <a:pt x="5827710" y="3009900"/>
                </a:lnTo>
                <a:lnTo>
                  <a:pt x="5828901" y="2959100"/>
                </a:lnTo>
                <a:lnTo>
                  <a:pt x="5829300" y="2908300"/>
                </a:lnTo>
                <a:lnTo>
                  <a:pt x="5828901" y="2857500"/>
                </a:lnTo>
                <a:lnTo>
                  <a:pt x="5827710" y="2806700"/>
                </a:lnTo>
                <a:lnTo>
                  <a:pt x="5825732" y="2768600"/>
                </a:lnTo>
                <a:lnTo>
                  <a:pt x="5822975" y="2717800"/>
                </a:lnTo>
                <a:lnTo>
                  <a:pt x="5819443" y="2667000"/>
                </a:lnTo>
                <a:lnTo>
                  <a:pt x="5815143" y="2616200"/>
                </a:lnTo>
                <a:lnTo>
                  <a:pt x="5810081" y="2578100"/>
                </a:lnTo>
                <a:lnTo>
                  <a:pt x="5804264" y="2527300"/>
                </a:lnTo>
                <a:lnTo>
                  <a:pt x="5797697" y="2476500"/>
                </a:lnTo>
                <a:lnTo>
                  <a:pt x="5790387" y="2438400"/>
                </a:lnTo>
                <a:lnTo>
                  <a:pt x="5782340" y="2387600"/>
                </a:lnTo>
                <a:lnTo>
                  <a:pt x="5773563" y="2336800"/>
                </a:lnTo>
                <a:lnTo>
                  <a:pt x="5764060" y="2298700"/>
                </a:lnTo>
                <a:lnTo>
                  <a:pt x="5753840" y="2247900"/>
                </a:lnTo>
                <a:lnTo>
                  <a:pt x="5742907" y="2209800"/>
                </a:lnTo>
                <a:lnTo>
                  <a:pt x="5731267" y="2159000"/>
                </a:lnTo>
                <a:lnTo>
                  <a:pt x="5718928" y="2120900"/>
                </a:lnTo>
                <a:lnTo>
                  <a:pt x="5705896" y="2070100"/>
                </a:lnTo>
                <a:lnTo>
                  <a:pt x="5692175" y="2032000"/>
                </a:lnTo>
                <a:lnTo>
                  <a:pt x="5677774" y="1981200"/>
                </a:lnTo>
                <a:lnTo>
                  <a:pt x="5662697" y="1943100"/>
                </a:lnTo>
                <a:lnTo>
                  <a:pt x="5646951" y="1892300"/>
                </a:lnTo>
                <a:lnTo>
                  <a:pt x="5630543" y="1854200"/>
                </a:lnTo>
                <a:lnTo>
                  <a:pt x="5613477" y="1816100"/>
                </a:lnTo>
                <a:lnTo>
                  <a:pt x="5595762" y="1765300"/>
                </a:lnTo>
                <a:lnTo>
                  <a:pt x="5577402" y="1727200"/>
                </a:lnTo>
                <a:lnTo>
                  <a:pt x="5558404" y="1689100"/>
                </a:lnTo>
                <a:lnTo>
                  <a:pt x="5538774" y="1638300"/>
                </a:lnTo>
                <a:lnTo>
                  <a:pt x="5518519" y="1600200"/>
                </a:lnTo>
                <a:lnTo>
                  <a:pt x="5497644" y="1562100"/>
                </a:lnTo>
                <a:lnTo>
                  <a:pt x="5476155" y="1524000"/>
                </a:lnTo>
                <a:lnTo>
                  <a:pt x="5454060" y="1485900"/>
                </a:lnTo>
                <a:lnTo>
                  <a:pt x="5431363" y="1447800"/>
                </a:lnTo>
                <a:lnTo>
                  <a:pt x="5408072" y="1409700"/>
                </a:lnTo>
                <a:lnTo>
                  <a:pt x="5384192" y="1371600"/>
                </a:lnTo>
                <a:lnTo>
                  <a:pt x="5359730" y="1333500"/>
                </a:lnTo>
                <a:lnTo>
                  <a:pt x="5334692" y="1295400"/>
                </a:lnTo>
                <a:lnTo>
                  <a:pt x="5309083" y="1257300"/>
                </a:lnTo>
                <a:lnTo>
                  <a:pt x="5282911" y="1219200"/>
                </a:lnTo>
                <a:lnTo>
                  <a:pt x="5256181" y="1181100"/>
                </a:lnTo>
                <a:lnTo>
                  <a:pt x="5228900" y="1143000"/>
                </a:lnTo>
                <a:lnTo>
                  <a:pt x="5201073" y="1104900"/>
                </a:lnTo>
                <a:lnTo>
                  <a:pt x="5172708" y="1079500"/>
                </a:lnTo>
                <a:lnTo>
                  <a:pt x="5143809" y="1041400"/>
                </a:lnTo>
                <a:lnTo>
                  <a:pt x="5114383" y="1003300"/>
                </a:lnTo>
                <a:lnTo>
                  <a:pt x="5084438" y="965200"/>
                </a:lnTo>
                <a:lnTo>
                  <a:pt x="5053977" y="939800"/>
                </a:lnTo>
                <a:lnTo>
                  <a:pt x="5023009" y="901700"/>
                </a:lnTo>
                <a:lnTo>
                  <a:pt x="4991538" y="876300"/>
                </a:lnTo>
                <a:lnTo>
                  <a:pt x="4959572" y="838200"/>
                </a:lnTo>
                <a:lnTo>
                  <a:pt x="4927116" y="812800"/>
                </a:lnTo>
                <a:lnTo>
                  <a:pt x="4894177" y="774700"/>
                </a:lnTo>
                <a:lnTo>
                  <a:pt x="4860760" y="749300"/>
                </a:lnTo>
                <a:lnTo>
                  <a:pt x="4826872" y="723900"/>
                </a:lnTo>
                <a:lnTo>
                  <a:pt x="4792520" y="685800"/>
                </a:lnTo>
                <a:lnTo>
                  <a:pt x="4722444" y="635000"/>
                </a:lnTo>
                <a:lnTo>
                  <a:pt x="4686734" y="609600"/>
                </a:lnTo>
                <a:lnTo>
                  <a:pt x="4650584" y="571500"/>
                </a:lnTo>
                <a:lnTo>
                  <a:pt x="4576988" y="520700"/>
                </a:lnTo>
                <a:lnTo>
                  <a:pt x="4501705" y="469900"/>
                </a:lnTo>
                <a:lnTo>
                  <a:pt x="4463447" y="444500"/>
                </a:lnTo>
                <a:lnTo>
                  <a:pt x="4424785" y="431800"/>
                </a:lnTo>
                <a:lnTo>
                  <a:pt x="4306445" y="355600"/>
                </a:lnTo>
                <a:lnTo>
                  <a:pt x="4266233" y="342900"/>
                </a:lnTo>
                <a:lnTo>
                  <a:pt x="4184700" y="292100"/>
                </a:lnTo>
                <a:lnTo>
                  <a:pt x="4143390" y="279400"/>
                </a:lnTo>
                <a:lnTo>
                  <a:pt x="4101727" y="254000"/>
                </a:lnTo>
                <a:lnTo>
                  <a:pt x="4059717" y="241300"/>
                </a:lnTo>
                <a:lnTo>
                  <a:pt x="4017366" y="215900"/>
                </a:lnTo>
                <a:lnTo>
                  <a:pt x="3888325" y="177800"/>
                </a:lnTo>
                <a:lnTo>
                  <a:pt x="3844671" y="152400"/>
                </a:lnTo>
                <a:lnTo>
                  <a:pt x="3576445" y="76200"/>
                </a:lnTo>
                <a:close/>
              </a:path>
              <a:path w="5829300" h="5803900">
                <a:moveTo>
                  <a:pt x="3438560" y="50800"/>
                </a:moveTo>
                <a:lnTo>
                  <a:pt x="2390738" y="50800"/>
                </a:lnTo>
                <a:lnTo>
                  <a:pt x="2298550" y="76200"/>
                </a:lnTo>
                <a:lnTo>
                  <a:pt x="3530748" y="76200"/>
                </a:lnTo>
                <a:lnTo>
                  <a:pt x="3438560" y="50800"/>
                </a:lnTo>
                <a:close/>
              </a:path>
              <a:path w="5829300" h="5803900">
                <a:moveTo>
                  <a:pt x="3298385" y="25400"/>
                </a:moveTo>
                <a:lnTo>
                  <a:pt x="2530914" y="25400"/>
                </a:lnTo>
                <a:lnTo>
                  <a:pt x="2437217" y="50800"/>
                </a:lnTo>
                <a:lnTo>
                  <a:pt x="3392081" y="50800"/>
                </a:lnTo>
                <a:lnTo>
                  <a:pt x="3298385" y="25400"/>
                </a:lnTo>
                <a:close/>
              </a:path>
              <a:path w="5829300" h="5803900">
                <a:moveTo>
                  <a:pt x="3156084" y="12700"/>
                </a:moveTo>
                <a:lnTo>
                  <a:pt x="2673214" y="12700"/>
                </a:lnTo>
                <a:lnTo>
                  <a:pt x="2625555" y="25400"/>
                </a:lnTo>
                <a:lnTo>
                  <a:pt x="3203743" y="25400"/>
                </a:lnTo>
                <a:lnTo>
                  <a:pt x="3156084" y="12700"/>
                </a:lnTo>
                <a:close/>
              </a:path>
              <a:path w="5829300" h="5803900">
                <a:moveTo>
                  <a:pt x="2914650" y="0"/>
                </a:moveTo>
                <a:lnTo>
                  <a:pt x="2865965" y="12700"/>
                </a:lnTo>
                <a:lnTo>
                  <a:pt x="2963334" y="12700"/>
                </a:lnTo>
                <a:lnTo>
                  <a:pt x="2914650" y="0"/>
                </a:lnTo>
                <a:close/>
              </a:path>
            </a:pathLst>
          </a:custGeom>
          <a:solidFill>
            <a:srgbClr val="3258A6"/>
          </a:solidFill>
        </p:spPr>
        <p:txBody>
          <a:bodyPr lIns="0" tIns="0" rIns="0" bIns="0"/>
          <a:lstStyle/>
          <a:p>
            <a:pPr>
              <a:defRPr/>
            </a:pPr>
            <a:endParaRPr sz="2901"/>
          </a:p>
        </p:txBody>
      </p:sp>
      <p:sp>
        <p:nvSpPr>
          <p:cNvPr id="2" name="Holder 2"/>
          <p:cNvSpPr>
            <a:spLocks noGrp="1"/>
          </p:cNvSpPr>
          <p:nvPr>
            <p:ph type="title"/>
          </p:nvPr>
        </p:nvSpPr>
        <p:spPr/>
        <p:txBody>
          <a:bodyPr/>
          <a:lstStyle>
            <a:lvl1pPr>
              <a:defRPr sz="8002" b="0" i="0">
                <a:solidFill>
                  <a:schemeClr val="bg1"/>
                </a:solidFill>
                <a:latin typeface="Verdana"/>
                <a:cs typeface="Verdana"/>
              </a:defRPr>
            </a:lvl1pPr>
          </a:lstStyle>
          <a:p>
            <a:endParaRPr/>
          </a:p>
        </p:txBody>
      </p:sp>
      <p:sp>
        <p:nvSpPr>
          <p:cNvPr id="9" name="Holder 3">
            <a:extLst>
              <a:ext uri="{FF2B5EF4-FFF2-40B4-BE49-F238E27FC236}">
                <a16:creationId xmlns:a16="http://schemas.microsoft.com/office/drawing/2014/main" id="{288278B2-5C77-404B-BF6C-3B22BBC76A62}"/>
              </a:ext>
            </a:extLst>
          </p:cNvPr>
          <p:cNvSpPr>
            <a:spLocks noGrp="1"/>
          </p:cNvSpPr>
          <p:nvPr>
            <p:ph type="ftr" sz="quarter" idx="10"/>
          </p:nvPr>
        </p:nvSpPr>
        <p:spPr/>
        <p:txBody>
          <a:bodyPr/>
          <a:lstStyle>
            <a:lvl1pPr algn="ctr">
              <a:defRPr>
                <a:solidFill>
                  <a:schemeClr val="tx1">
                    <a:tint val="75000"/>
                  </a:schemeClr>
                </a:solidFill>
              </a:defRPr>
            </a:lvl1pPr>
          </a:lstStyle>
          <a:p>
            <a:pPr>
              <a:defRPr/>
            </a:pPr>
            <a:endParaRPr/>
          </a:p>
        </p:txBody>
      </p:sp>
      <p:sp>
        <p:nvSpPr>
          <p:cNvPr id="10" name="Holder 4">
            <a:extLst>
              <a:ext uri="{FF2B5EF4-FFF2-40B4-BE49-F238E27FC236}">
                <a16:creationId xmlns:a16="http://schemas.microsoft.com/office/drawing/2014/main" id="{926A02E1-4099-7D4C-B819-DCF3B8E07440}"/>
              </a:ext>
            </a:extLst>
          </p:cNvPr>
          <p:cNvSpPr>
            <a:spLocks noGrp="1"/>
          </p:cNvSpPr>
          <p:nvPr>
            <p:ph type="dt" sz="half" idx="11"/>
          </p:nvPr>
        </p:nvSpPr>
        <p:spPr/>
        <p:txBody>
          <a:bodyPr/>
          <a:lstStyle>
            <a:lvl1pPr algn="l">
              <a:defRPr>
                <a:solidFill>
                  <a:schemeClr val="tx1">
                    <a:tint val="75000"/>
                  </a:schemeClr>
                </a:solidFill>
              </a:defRPr>
            </a:lvl1pPr>
          </a:lstStyle>
          <a:p>
            <a:pPr>
              <a:defRPr/>
            </a:pPr>
            <a:fld id="{1D8BD707-D9CF-40AE-B4C6-C98DA3205C09}" type="datetimeFigureOut">
              <a:rPr lang="en-US"/>
              <a:pPr>
                <a:defRPr/>
              </a:pPr>
              <a:t>10/14/21</a:t>
            </a:fld>
            <a:endParaRPr lang="en-US"/>
          </a:p>
        </p:txBody>
      </p:sp>
      <p:sp>
        <p:nvSpPr>
          <p:cNvPr id="11" name="Holder 5">
            <a:extLst>
              <a:ext uri="{FF2B5EF4-FFF2-40B4-BE49-F238E27FC236}">
                <a16:creationId xmlns:a16="http://schemas.microsoft.com/office/drawing/2014/main" id="{FB0145F7-382F-634D-9958-97561EC55DF9}"/>
              </a:ext>
            </a:extLst>
          </p:cNvPr>
          <p:cNvSpPr>
            <a:spLocks noGrp="1"/>
          </p:cNvSpPr>
          <p:nvPr>
            <p:ph type="sldNum" sz="quarter" idx="12"/>
          </p:nvPr>
        </p:nvSpPr>
        <p:spPr/>
        <p:txBody>
          <a:bodyPr/>
          <a:lstStyle>
            <a:lvl1pPr algn="r">
              <a:defRPr>
                <a:solidFill>
                  <a:schemeClr val="tx1">
                    <a:tint val="75000"/>
                  </a:schemeClr>
                </a:solidFill>
              </a:defRPr>
            </a:lvl1pPr>
          </a:lstStyle>
          <a:p>
            <a:pPr>
              <a:defRPr/>
            </a:pPr>
            <a:fld id="{BB64A544-7769-E741-BBF3-7C7957A6DB38}" type="slidenum">
              <a:rPr/>
              <a:pPr>
                <a:defRPr/>
              </a:pPr>
              <a:t>‹#›</a:t>
            </a:fld>
            <a:endParaRPr/>
          </a:p>
        </p:txBody>
      </p:sp>
    </p:spTree>
    <p:extLst>
      <p:ext uri="{BB962C8B-B14F-4D97-AF65-F5344CB8AC3E}">
        <p14:creationId xmlns:p14="http://schemas.microsoft.com/office/powerpoint/2010/main" val="2165411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4">
            <a:extLst>
              <a:ext uri="{FF2B5EF4-FFF2-40B4-BE49-F238E27FC236}">
                <a16:creationId xmlns:a16="http://schemas.microsoft.com/office/drawing/2014/main" id="{06A3000C-D006-214B-B37C-352A90AAC38D}"/>
              </a:ext>
            </a:extLst>
          </p:cNvPr>
          <p:cNvSpPr>
            <a:spLocks noGrp="1"/>
          </p:cNvSpPr>
          <p:nvPr>
            <p:ph type="ftr" sz="quarter" idx="10"/>
          </p:nvPr>
        </p:nvSpPr>
        <p:spPr/>
        <p:txBody>
          <a:bodyPr/>
          <a:lstStyle>
            <a:lvl1pPr>
              <a:defRPr/>
            </a:lvl1pPr>
          </a:lstStyle>
          <a:p>
            <a:pPr>
              <a:defRPr/>
            </a:pPr>
            <a:endParaRPr/>
          </a:p>
        </p:txBody>
      </p:sp>
      <p:sp>
        <p:nvSpPr>
          <p:cNvPr id="3" name="Holder 5">
            <a:extLst>
              <a:ext uri="{FF2B5EF4-FFF2-40B4-BE49-F238E27FC236}">
                <a16:creationId xmlns:a16="http://schemas.microsoft.com/office/drawing/2014/main" id="{053EE2FE-4B97-AE45-81D4-9102A3F882B4}"/>
              </a:ext>
            </a:extLst>
          </p:cNvPr>
          <p:cNvSpPr>
            <a:spLocks noGrp="1"/>
          </p:cNvSpPr>
          <p:nvPr>
            <p:ph type="dt" sz="half" idx="11"/>
          </p:nvPr>
        </p:nvSpPr>
        <p:spPr/>
        <p:txBody>
          <a:bodyPr/>
          <a:lstStyle>
            <a:lvl1pPr>
              <a:defRPr/>
            </a:lvl1pPr>
          </a:lstStyle>
          <a:p>
            <a:pPr>
              <a:defRPr/>
            </a:pPr>
            <a:fld id="{1D8BD707-D9CF-40AE-B4C6-C98DA3205C09}" type="datetimeFigureOut">
              <a:rPr lang="en-US"/>
              <a:pPr>
                <a:defRPr/>
              </a:pPr>
              <a:t>10/14/21</a:t>
            </a:fld>
            <a:endParaRPr lang="en-US"/>
          </a:p>
        </p:txBody>
      </p:sp>
      <p:sp>
        <p:nvSpPr>
          <p:cNvPr id="4" name="Holder 6">
            <a:extLst>
              <a:ext uri="{FF2B5EF4-FFF2-40B4-BE49-F238E27FC236}">
                <a16:creationId xmlns:a16="http://schemas.microsoft.com/office/drawing/2014/main" id="{79D2C032-0453-934D-8AD4-CE983F586922}"/>
              </a:ext>
            </a:extLst>
          </p:cNvPr>
          <p:cNvSpPr>
            <a:spLocks noGrp="1"/>
          </p:cNvSpPr>
          <p:nvPr>
            <p:ph type="sldNum" sz="quarter" idx="12"/>
          </p:nvPr>
        </p:nvSpPr>
        <p:spPr/>
        <p:txBody>
          <a:bodyPr/>
          <a:lstStyle>
            <a:lvl1pPr>
              <a:defRPr/>
            </a:lvl1pPr>
          </a:lstStyle>
          <a:p>
            <a:pPr>
              <a:defRPr/>
            </a:pPr>
            <a:fld id="{32FFB6DF-DEEA-3A4E-A715-A01A1C142032}" type="slidenum">
              <a:rPr/>
              <a:pPr>
                <a:defRPr/>
              </a:pPr>
              <a:t>‹#›</a:t>
            </a:fld>
            <a:endParaRPr/>
          </a:p>
        </p:txBody>
      </p:sp>
    </p:spTree>
    <p:extLst>
      <p:ext uri="{BB962C8B-B14F-4D97-AF65-F5344CB8AC3E}">
        <p14:creationId xmlns:p14="http://schemas.microsoft.com/office/powerpoint/2010/main" val="1422138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621925-A941-1A41-9BAD-3B388285A6A8}"/>
              </a:ext>
            </a:extLst>
          </p:cNvPr>
          <p:cNvSpPr>
            <a:spLocks noGrp="1"/>
          </p:cNvSpPr>
          <p:nvPr>
            <p:ph type="dt" sz="half" idx="10"/>
          </p:nvPr>
        </p:nvSpPr>
        <p:spPr/>
        <p:txBody>
          <a:bodyPr/>
          <a:lstStyle>
            <a:lvl1pPr>
              <a:defRPr/>
            </a:lvl1pPr>
          </a:lstStyle>
          <a:p>
            <a:pPr>
              <a:defRPr/>
            </a:pPr>
            <a:fld id="{A175A2A2-843E-2E4D-AAF6-64C3384BB1BC}" type="datetime1">
              <a:rPr lang="en-US" altLang="en-US"/>
              <a:pPr>
                <a:defRPr/>
              </a:pPr>
              <a:t>10/14/21</a:t>
            </a:fld>
            <a:endParaRPr lang="en-US" altLang="en-US"/>
          </a:p>
        </p:txBody>
      </p:sp>
      <p:sp>
        <p:nvSpPr>
          <p:cNvPr id="5" name="Footer Placeholder 4">
            <a:extLst>
              <a:ext uri="{FF2B5EF4-FFF2-40B4-BE49-F238E27FC236}">
                <a16:creationId xmlns:a16="http://schemas.microsoft.com/office/drawing/2014/main" id="{6F5811EB-D76C-6E45-B573-2EE3A9CE50E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CC0AEFD-C23F-ED42-B4EA-F7B41577EC1C}"/>
              </a:ext>
            </a:extLst>
          </p:cNvPr>
          <p:cNvSpPr>
            <a:spLocks noGrp="1"/>
          </p:cNvSpPr>
          <p:nvPr>
            <p:ph type="sldNum" sz="quarter" idx="12"/>
          </p:nvPr>
        </p:nvSpPr>
        <p:spPr/>
        <p:txBody>
          <a:bodyPr/>
          <a:lstStyle>
            <a:lvl1pPr>
              <a:defRPr/>
            </a:lvl1pPr>
          </a:lstStyle>
          <a:p>
            <a:pPr>
              <a:defRPr/>
            </a:pPr>
            <a:fld id="{4DADFE7A-895F-2C4A-9E4C-6F6EA9B4A475}" type="slidenum">
              <a:rPr lang="en-US" altLang="en-US"/>
              <a:pPr>
                <a:defRPr/>
              </a:pPr>
              <a:t>‹#›</a:t>
            </a:fld>
            <a:endParaRPr lang="en-US" altLang="en-US"/>
          </a:p>
        </p:txBody>
      </p:sp>
    </p:spTree>
    <p:extLst>
      <p:ext uri="{BB962C8B-B14F-4D97-AF65-F5344CB8AC3E}">
        <p14:creationId xmlns:p14="http://schemas.microsoft.com/office/powerpoint/2010/main" val="3319125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5" y="6611938"/>
            <a:ext cx="15547975" cy="204470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444625" y="4360863"/>
            <a:ext cx="15547975" cy="2251075"/>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232533-C68A-4F42-86AE-2AF3EC9CAE05}"/>
              </a:ext>
            </a:extLst>
          </p:cNvPr>
          <p:cNvSpPr>
            <a:spLocks noGrp="1"/>
          </p:cNvSpPr>
          <p:nvPr>
            <p:ph type="dt" sz="half" idx="10"/>
          </p:nvPr>
        </p:nvSpPr>
        <p:spPr/>
        <p:txBody>
          <a:bodyPr/>
          <a:lstStyle>
            <a:lvl1pPr>
              <a:defRPr/>
            </a:lvl1pPr>
          </a:lstStyle>
          <a:p>
            <a:pPr>
              <a:defRPr/>
            </a:pPr>
            <a:fld id="{B0DF8337-E4B0-8149-A368-B1D639529B0A}" type="datetime1">
              <a:rPr lang="en-US" altLang="en-US"/>
              <a:pPr>
                <a:defRPr/>
              </a:pPr>
              <a:t>10/14/21</a:t>
            </a:fld>
            <a:endParaRPr lang="en-US" altLang="en-US"/>
          </a:p>
        </p:txBody>
      </p:sp>
      <p:sp>
        <p:nvSpPr>
          <p:cNvPr id="5" name="Footer Placeholder 4">
            <a:extLst>
              <a:ext uri="{FF2B5EF4-FFF2-40B4-BE49-F238E27FC236}">
                <a16:creationId xmlns:a16="http://schemas.microsoft.com/office/drawing/2014/main" id="{599BFCAF-D689-B143-A93C-34CA9539C72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FB00CB1-F518-354B-B08A-E3D41E68FBFD}"/>
              </a:ext>
            </a:extLst>
          </p:cNvPr>
          <p:cNvSpPr>
            <a:spLocks noGrp="1"/>
          </p:cNvSpPr>
          <p:nvPr>
            <p:ph type="sldNum" sz="quarter" idx="12"/>
          </p:nvPr>
        </p:nvSpPr>
        <p:spPr/>
        <p:txBody>
          <a:bodyPr/>
          <a:lstStyle>
            <a:lvl1pPr>
              <a:defRPr/>
            </a:lvl1pPr>
          </a:lstStyle>
          <a:p>
            <a:pPr>
              <a:defRPr/>
            </a:pPr>
            <a:fld id="{5805A150-1621-9D44-930D-B496FC0EBEA1}" type="slidenum">
              <a:rPr lang="en-US" altLang="en-US"/>
              <a:pPr>
                <a:defRPr/>
              </a:pPr>
              <a:t>‹#›</a:t>
            </a:fld>
            <a:endParaRPr lang="en-US" altLang="en-US"/>
          </a:p>
        </p:txBody>
      </p:sp>
    </p:spTree>
    <p:extLst>
      <p:ext uri="{BB962C8B-B14F-4D97-AF65-F5344CB8AC3E}">
        <p14:creationId xmlns:p14="http://schemas.microsoft.com/office/powerpoint/2010/main" val="1301054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0"/>
            <a:ext cx="8154988" cy="6791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21788" y="2400300"/>
            <a:ext cx="8154987" cy="6791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A1343AF-A4B0-D847-8CE8-A5BD799F7B84}"/>
              </a:ext>
            </a:extLst>
          </p:cNvPr>
          <p:cNvSpPr>
            <a:spLocks noGrp="1"/>
          </p:cNvSpPr>
          <p:nvPr>
            <p:ph type="dt" sz="half" idx="10"/>
          </p:nvPr>
        </p:nvSpPr>
        <p:spPr/>
        <p:txBody>
          <a:bodyPr/>
          <a:lstStyle>
            <a:lvl1pPr>
              <a:defRPr/>
            </a:lvl1pPr>
          </a:lstStyle>
          <a:p>
            <a:pPr>
              <a:defRPr/>
            </a:pPr>
            <a:fld id="{3567ED0A-F4B6-5144-BD29-83FEF9D2F641}" type="datetime1">
              <a:rPr lang="en-US" altLang="en-US"/>
              <a:pPr>
                <a:defRPr/>
              </a:pPr>
              <a:t>10/14/21</a:t>
            </a:fld>
            <a:endParaRPr lang="en-US" altLang="en-US"/>
          </a:p>
        </p:txBody>
      </p:sp>
      <p:sp>
        <p:nvSpPr>
          <p:cNvPr id="6" name="Footer Placeholder 4">
            <a:extLst>
              <a:ext uri="{FF2B5EF4-FFF2-40B4-BE49-F238E27FC236}">
                <a16:creationId xmlns:a16="http://schemas.microsoft.com/office/drawing/2014/main" id="{DF0B5F91-0B4F-174F-9AFD-1DA042572A6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638BD5D-E517-2C41-8A05-464490A31FD9}"/>
              </a:ext>
            </a:extLst>
          </p:cNvPr>
          <p:cNvSpPr>
            <a:spLocks noGrp="1"/>
          </p:cNvSpPr>
          <p:nvPr>
            <p:ph type="sldNum" sz="quarter" idx="12"/>
          </p:nvPr>
        </p:nvSpPr>
        <p:spPr/>
        <p:txBody>
          <a:bodyPr/>
          <a:lstStyle>
            <a:lvl1pPr>
              <a:defRPr/>
            </a:lvl1pPr>
          </a:lstStyle>
          <a:p>
            <a:pPr>
              <a:defRPr/>
            </a:pPr>
            <a:fld id="{D192B2E5-B7D0-9D4B-81B8-EB7AD79807C9}" type="slidenum">
              <a:rPr lang="en-US" altLang="en-US"/>
              <a:pPr>
                <a:defRPr/>
              </a:pPr>
              <a:t>‹#›</a:t>
            </a:fld>
            <a:endParaRPr lang="en-US" altLang="en-US"/>
          </a:p>
        </p:txBody>
      </p:sp>
    </p:spTree>
    <p:extLst>
      <p:ext uri="{BB962C8B-B14F-4D97-AF65-F5344CB8AC3E}">
        <p14:creationId xmlns:p14="http://schemas.microsoft.com/office/powerpoint/2010/main" val="2443928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3463"/>
            <a:ext cx="8081963" cy="9604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4400" y="3263900"/>
            <a:ext cx="8081963" cy="5927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1638" y="2303463"/>
            <a:ext cx="8085137" cy="9604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9291638" y="3263900"/>
            <a:ext cx="8085137" cy="5927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DCD4926-50A5-4F48-9B29-5853741F7F63}"/>
              </a:ext>
            </a:extLst>
          </p:cNvPr>
          <p:cNvSpPr>
            <a:spLocks noGrp="1"/>
          </p:cNvSpPr>
          <p:nvPr>
            <p:ph type="dt" sz="half" idx="10"/>
          </p:nvPr>
        </p:nvSpPr>
        <p:spPr/>
        <p:txBody>
          <a:bodyPr/>
          <a:lstStyle>
            <a:lvl1pPr>
              <a:defRPr/>
            </a:lvl1pPr>
          </a:lstStyle>
          <a:p>
            <a:pPr>
              <a:defRPr/>
            </a:pPr>
            <a:fld id="{C3830450-9C93-3A49-AA2A-22E2B672D0B5}" type="datetime1">
              <a:rPr lang="en-US" altLang="en-US"/>
              <a:pPr>
                <a:defRPr/>
              </a:pPr>
              <a:t>10/14/21</a:t>
            </a:fld>
            <a:endParaRPr lang="en-US" altLang="en-US"/>
          </a:p>
        </p:txBody>
      </p:sp>
      <p:sp>
        <p:nvSpPr>
          <p:cNvPr id="8" name="Footer Placeholder 4">
            <a:extLst>
              <a:ext uri="{FF2B5EF4-FFF2-40B4-BE49-F238E27FC236}">
                <a16:creationId xmlns:a16="http://schemas.microsoft.com/office/drawing/2014/main" id="{5394AABB-2238-8747-9656-7817E118471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EF73009-8D2A-0249-AD18-FBF1E91550F4}"/>
              </a:ext>
            </a:extLst>
          </p:cNvPr>
          <p:cNvSpPr>
            <a:spLocks noGrp="1"/>
          </p:cNvSpPr>
          <p:nvPr>
            <p:ph type="sldNum" sz="quarter" idx="12"/>
          </p:nvPr>
        </p:nvSpPr>
        <p:spPr/>
        <p:txBody>
          <a:bodyPr/>
          <a:lstStyle>
            <a:lvl1pPr>
              <a:defRPr/>
            </a:lvl1pPr>
          </a:lstStyle>
          <a:p>
            <a:pPr>
              <a:defRPr/>
            </a:pPr>
            <a:fld id="{6B2A218E-AE1A-9B4E-BB02-E53A5256EEAB}" type="slidenum">
              <a:rPr lang="en-US" altLang="en-US"/>
              <a:pPr>
                <a:defRPr/>
              </a:pPr>
              <a:t>‹#›</a:t>
            </a:fld>
            <a:endParaRPr lang="en-US" altLang="en-US"/>
          </a:p>
        </p:txBody>
      </p:sp>
    </p:spTree>
    <p:extLst>
      <p:ext uri="{BB962C8B-B14F-4D97-AF65-F5344CB8AC3E}">
        <p14:creationId xmlns:p14="http://schemas.microsoft.com/office/powerpoint/2010/main" val="3319205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4A8CCDC-84CE-004D-AC61-E6180374A511}"/>
              </a:ext>
            </a:extLst>
          </p:cNvPr>
          <p:cNvSpPr>
            <a:spLocks noGrp="1"/>
          </p:cNvSpPr>
          <p:nvPr>
            <p:ph type="dt" sz="half" idx="10"/>
          </p:nvPr>
        </p:nvSpPr>
        <p:spPr/>
        <p:txBody>
          <a:bodyPr/>
          <a:lstStyle>
            <a:lvl1pPr>
              <a:defRPr/>
            </a:lvl1pPr>
          </a:lstStyle>
          <a:p>
            <a:pPr>
              <a:defRPr/>
            </a:pPr>
            <a:fld id="{3EBE0CA7-E97C-8745-9D10-7BDFFB0218AB}" type="datetime1">
              <a:rPr lang="en-US" altLang="en-US"/>
              <a:pPr>
                <a:defRPr/>
              </a:pPr>
              <a:t>10/14/21</a:t>
            </a:fld>
            <a:endParaRPr lang="en-US" altLang="en-US"/>
          </a:p>
        </p:txBody>
      </p:sp>
      <p:sp>
        <p:nvSpPr>
          <p:cNvPr id="4" name="Footer Placeholder 4">
            <a:extLst>
              <a:ext uri="{FF2B5EF4-FFF2-40B4-BE49-F238E27FC236}">
                <a16:creationId xmlns:a16="http://schemas.microsoft.com/office/drawing/2014/main" id="{0D3B2DC4-7891-344E-AB60-CFA250351E1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4CC417F-7434-834F-87C6-018069170355}"/>
              </a:ext>
            </a:extLst>
          </p:cNvPr>
          <p:cNvSpPr>
            <a:spLocks noGrp="1"/>
          </p:cNvSpPr>
          <p:nvPr>
            <p:ph type="sldNum" sz="quarter" idx="12"/>
          </p:nvPr>
        </p:nvSpPr>
        <p:spPr/>
        <p:txBody>
          <a:bodyPr/>
          <a:lstStyle>
            <a:lvl1pPr>
              <a:defRPr/>
            </a:lvl1pPr>
          </a:lstStyle>
          <a:p>
            <a:pPr>
              <a:defRPr/>
            </a:pPr>
            <a:fld id="{AA1B5189-2597-D449-A141-A4C313C00C70}" type="slidenum">
              <a:rPr lang="en-US" altLang="en-US"/>
              <a:pPr>
                <a:defRPr/>
              </a:pPr>
              <a:t>‹#›</a:t>
            </a:fld>
            <a:endParaRPr lang="en-US" altLang="en-US"/>
          </a:p>
        </p:txBody>
      </p:sp>
    </p:spTree>
    <p:extLst>
      <p:ext uri="{BB962C8B-B14F-4D97-AF65-F5344CB8AC3E}">
        <p14:creationId xmlns:p14="http://schemas.microsoft.com/office/powerpoint/2010/main" val="38586190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theme" Target="../theme/theme3.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0.xml"/><Relationship Id="rId7" Type="http://schemas.openxmlformats.org/officeDocument/2006/relationships/image" Target="../media/image2.pn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theme" Target="../theme/theme5.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5.xml"/><Relationship Id="rId7" Type="http://schemas.openxmlformats.org/officeDocument/2006/relationships/image" Target="../media/image2.pn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theme" Target="../theme/theme6.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AE4BC9E-5C3D-9A48-8479-D0E10C1BA3C3}"/>
              </a:ext>
            </a:extLst>
          </p:cNvPr>
          <p:cNvSpPr>
            <a:spLocks noGrp="1"/>
          </p:cNvSpPr>
          <p:nvPr>
            <p:ph type="title"/>
          </p:nvPr>
        </p:nvSpPr>
        <p:spPr bwMode="auto">
          <a:xfrm>
            <a:off x="914400" y="412750"/>
            <a:ext cx="1646237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407" tIns="68703" rIns="137407" bIns="68703"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6990124-85D8-D547-84C9-750AB36D132E}"/>
              </a:ext>
            </a:extLst>
          </p:cNvPr>
          <p:cNvSpPr>
            <a:spLocks noGrp="1"/>
          </p:cNvSpPr>
          <p:nvPr>
            <p:ph type="body" idx="1"/>
          </p:nvPr>
        </p:nvSpPr>
        <p:spPr bwMode="auto">
          <a:xfrm>
            <a:off x="914400" y="2400300"/>
            <a:ext cx="16462375" cy="679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407" tIns="68703" rIns="137407" bIns="6870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19AC2FD-E127-3147-AD2D-4908A452387C}"/>
              </a:ext>
            </a:extLst>
          </p:cNvPr>
          <p:cNvSpPr>
            <a:spLocks noGrp="1"/>
          </p:cNvSpPr>
          <p:nvPr>
            <p:ph type="dt" sz="half" idx="2"/>
          </p:nvPr>
        </p:nvSpPr>
        <p:spPr>
          <a:xfrm>
            <a:off x="914400" y="9537700"/>
            <a:ext cx="4268788" cy="547688"/>
          </a:xfrm>
          <a:prstGeom prst="rect">
            <a:avLst/>
          </a:prstGeom>
        </p:spPr>
        <p:txBody>
          <a:bodyPr vert="horz" lIns="137407" tIns="68703" rIns="137407" bIns="68703" rtlCol="0" anchor="ctr"/>
          <a:lstStyle>
            <a:lvl1pPr algn="l" defTabSz="1373883" eaLnBrk="1" fontAlgn="auto" hangingPunct="1">
              <a:spcBef>
                <a:spcPts val="0"/>
              </a:spcBef>
              <a:spcAft>
                <a:spcPts val="0"/>
              </a:spcAft>
              <a:defRPr sz="1800">
                <a:solidFill>
                  <a:schemeClr val="tx1">
                    <a:tint val="75000"/>
                  </a:schemeClr>
                </a:solidFill>
                <a:latin typeface="+mn-lt"/>
                <a:ea typeface="+mn-ea"/>
                <a:cs typeface="+mn-cs"/>
              </a:defRPr>
            </a:lvl1pPr>
          </a:lstStyle>
          <a:p>
            <a:pPr>
              <a:defRPr/>
            </a:pPr>
            <a:endParaRPr lang="en-US"/>
          </a:p>
        </p:txBody>
      </p:sp>
      <p:sp>
        <p:nvSpPr>
          <p:cNvPr id="5" name="Footer Placeholder 4">
            <a:extLst>
              <a:ext uri="{FF2B5EF4-FFF2-40B4-BE49-F238E27FC236}">
                <a16:creationId xmlns:a16="http://schemas.microsoft.com/office/drawing/2014/main" id="{298CCA41-F7A6-D74F-847F-B22DFF745AE7}"/>
              </a:ext>
            </a:extLst>
          </p:cNvPr>
          <p:cNvSpPr>
            <a:spLocks noGrp="1"/>
          </p:cNvSpPr>
          <p:nvPr>
            <p:ph type="ftr" sz="quarter" idx="3"/>
          </p:nvPr>
        </p:nvSpPr>
        <p:spPr>
          <a:xfrm>
            <a:off x="6249988" y="9537700"/>
            <a:ext cx="5791200" cy="547688"/>
          </a:xfrm>
          <a:prstGeom prst="rect">
            <a:avLst/>
          </a:prstGeom>
        </p:spPr>
        <p:txBody>
          <a:bodyPr vert="horz" lIns="137407" tIns="68703" rIns="137407" bIns="68703" rtlCol="0" anchor="ctr"/>
          <a:lstStyle>
            <a:lvl1pPr algn="ctr" defTabSz="1373883" eaLnBrk="1" fontAlgn="auto" hangingPunct="1">
              <a:spcBef>
                <a:spcPts val="0"/>
              </a:spcBef>
              <a:spcAft>
                <a:spcPts val="0"/>
              </a:spcAft>
              <a:defRPr sz="1800">
                <a:solidFill>
                  <a:schemeClr val="tx1">
                    <a:tint val="75000"/>
                  </a:schemeClr>
                </a:solidFill>
                <a:latin typeface="+mn-lt"/>
                <a:ea typeface="+mn-ea"/>
                <a:cs typeface="+mn-cs"/>
              </a:defRPr>
            </a:lvl1pPr>
          </a:lstStyle>
          <a:p>
            <a:pPr>
              <a:defRPr/>
            </a:pPr>
            <a:endParaRPr lang="en-US"/>
          </a:p>
        </p:txBody>
      </p:sp>
      <p:sp>
        <p:nvSpPr>
          <p:cNvPr id="9" name="Slide Number Placeholder 1">
            <a:extLst>
              <a:ext uri="{FF2B5EF4-FFF2-40B4-BE49-F238E27FC236}">
                <a16:creationId xmlns:a16="http://schemas.microsoft.com/office/drawing/2014/main" id="{463D227F-EBC0-724B-909A-84C848B04FA8}"/>
              </a:ext>
            </a:extLst>
          </p:cNvPr>
          <p:cNvSpPr txBox="1">
            <a:spLocks/>
          </p:cNvSpPr>
          <p:nvPr userDrawn="1"/>
        </p:nvSpPr>
        <p:spPr>
          <a:xfrm>
            <a:off x="15697200" y="9407525"/>
            <a:ext cx="658813" cy="547688"/>
          </a:xfrm>
          <a:prstGeom prst="rect">
            <a:avLst/>
          </a:prstGeom>
        </p:spPr>
        <p:txBody>
          <a:bodyPr>
            <a:normAutofit/>
          </a:bodyPr>
          <a:lstStyle>
            <a:defPPr>
              <a:defRPr lang="en-US"/>
            </a:defPPr>
            <a:lvl1pPr marL="0" algn="l" defTabSz="1373883" rtl="0" eaLnBrk="1" latinLnBrk="0" hangingPunct="1">
              <a:defRPr sz="2900" kern="1200">
                <a:solidFill>
                  <a:schemeClr val="tx1"/>
                </a:solidFill>
                <a:latin typeface="+mn-lt"/>
                <a:ea typeface="+mn-ea"/>
                <a:cs typeface="+mn-cs"/>
              </a:defRPr>
            </a:lvl1pPr>
            <a:lvl2pPr marL="686941" algn="l" defTabSz="1373883" rtl="0" eaLnBrk="1" latinLnBrk="0" hangingPunct="1">
              <a:defRPr sz="2900" kern="1200">
                <a:solidFill>
                  <a:schemeClr val="tx1"/>
                </a:solidFill>
                <a:latin typeface="+mn-lt"/>
                <a:ea typeface="+mn-ea"/>
                <a:cs typeface="+mn-cs"/>
              </a:defRPr>
            </a:lvl2pPr>
            <a:lvl3pPr marL="1373883" algn="l" defTabSz="1373883" rtl="0" eaLnBrk="1" latinLnBrk="0" hangingPunct="1">
              <a:defRPr sz="2900" kern="1200">
                <a:solidFill>
                  <a:schemeClr val="tx1"/>
                </a:solidFill>
                <a:latin typeface="+mn-lt"/>
                <a:ea typeface="+mn-ea"/>
                <a:cs typeface="+mn-cs"/>
              </a:defRPr>
            </a:lvl3pPr>
            <a:lvl4pPr marL="2060824" algn="l" defTabSz="1373883" rtl="0" eaLnBrk="1" latinLnBrk="0" hangingPunct="1">
              <a:defRPr sz="2900" kern="1200">
                <a:solidFill>
                  <a:schemeClr val="tx1"/>
                </a:solidFill>
                <a:latin typeface="+mn-lt"/>
                <a:ea typeface="+mn-ea"/>
                <a:cs typeface="+mn-cs"/>
              </a:defRPr>
            </a:lvl4pPr>
            <a:lvl5pPr marL="2747765" algn="l" defTabSz="1373883" rtl="0" eaLnBrk="1" latinLnBrk="0" hangingPunct="1">
              <a:defRPr sz="2900" kern="1200">
                <a:solidFill>
                  <a:schemeClr val="tx1"/>
                </a:solidFill>
                <a:latin typeface="+mn-lt"/>
                <a:ea typeface="+mn-ea"/>
                <a:cs typeface="+mn-cs"/>
              </a:defRPr>
            </a:lvl5pPr>
            <a:lvl6pPr marL="3434706" algn="l" defTabSz="1373883" rtl="0" eaLnBrk="1" latinLnBrk="0" hangingPunct="1">
              <a:defRPr sz="2900" kern="1200">
                <a:solidFill>
                  <a:schemeClr val="tx1"/>
                </a:solidFill>
                <a:latin typeface="+mn-lt"/>
                <a:ea typeface="+mn-ea"/>
                <a:cs typeface="+mn-cs"/>
              </a:defRPr>
            </a:lvl6pPr>
            <a:lvl7pPr marL="4121648" algn="l" defTabSz="1373883" rtl="0" eaLnBrk="1" latinLnBrk="0" hangingPunct="1">
              <a:defRPr sz="2900" kern="1200">
                <a:solidFill>
                  <a:schemeClr val="tx1"/>
                </a:solidFill>
                <a:latin typeface="+mn-lt"/>
                <a:ea typeface="+mn-ea"/>
                <a:cs typeface="+mn-cs"/>
              </a:defRPr>
            </a:lvl7pPr>
            <a:lvl8pPr marL="4808587" algn="l" defTabSz="1373883" rtl="0" eaLnBrk="1" latinLnBrk="0" hangingPunct="1">
              <a:defRPr sz="2900" kern="1200">
                <a:solidFill>
                  <a:schemeClr val="tx1"/>
                </a:solidFill>
                <a:latin typeface="+mn-lt"/>
                <a:ea typeface="+mn-ea"/>
                <a:cs typeface="+mn-cs"/>
              </a:defRPr>
            </a:lvl8pPr>
            <a:lvl9pPr marL="5495529" algn="l" defTabSz="1373883" rtl="0" eaLnBrk="1" latinLnBrk="0" hangingPunct="1">
              <a:defRPr sz="2900" kern="1200">
                <a:solidFill>
                  <a:schemeClr val="tx1"/>
                </a:solidFill>
                <a:latin typeface="+mn-lt"/>
                <a:ea typeface="+mn-ea"/>
                <a:cs typeface="+mn-cs"/>
              </a:defRPr>
            </a:lvl9pPr>
          </a:lstStyle>
          <a:p>
            <a:pPr algn="ctr" fontAlgn="auto">
              <a:spcBef>
                <a:spcPts val="0"/>
              </a:spcBef>
              <a:spcAft>
                <a:spcPts val="0"/>
              </a:spcAft>
              <a:defRPr/>
            </a:pPr>
            <a:endParaRPr lang="en-US" sz="2100" dirty="0">
              <a:solidFill>
                <a:schemeClr val="bg1"/>
              </a:solidFill>
              <a:latin typeface="Oswald" pitchFamily="2" charset="0"/>
            </a:endParaRPr>
          </a:p>
        </p:txBody>
      </p:sp>
      <p:pic>
        <p:nvPicPr>
          <p:cNvPr id="1031" name="Picture 14">
            <a:extLst>
              <a:ext uri="{FF2B5EF4-FFF2-40B4-BE49-F238E27FC236}">
                <a16:creationId xmlns:a16="http://schemas.microsoft.com/office/drawing/2014/main" id="{25C98857-E5BA-A144-9EDA-31F97BB02AA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41350" y="8882063"/>
            <a:ext cx="2860675" cy="14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a:extLst>
              <a:ext uri="{FF2B5EF4-FFF2-40B4-BE49-F238E27FC236}">
                <a16:creationId xmlns:a16="http://schemas.microsoft.com/office/drawing/2014/main" id="{65FA57DA-CE05-4F42-ABF1-C4F63C0DF56F}"/>
              </a:ext>
            </a:extLst>
          </p:cNvPr>
          <p:cNvCxnSpPr>
            <a:cxnSpLocks noChangeShapeType="1"/>
          </p:cNvCxnSpPr>
          <p:nvPr userDrawn="1"/>
        </p:nvCxnSpPr>
        <p:spPr bwMode="auto">
          <a:xfrm>
            <a:off x="3756025" y="9855200"/>
            <a:ext cx="13638213" cy="1588"/>
          </a:xfrm>
          <a:prstGeom prst="line">
            <a:avLst/>
          </a:prstGeom>
          <a:noFill/>
          <a:ln w="25400">
            <a:solidFill>
              <a:srgbClr val="3258A6"/>
            </a:solidFill>
            <a:prstDash val="sysDot"/>
            <a:round/>
            <a:headEnd/>
            <a:tailEnd/>
          </a:ln>
          <a:effectLst>
            <a:outerShdw blurRad="40000" dist="20000" dir="5400000" rotWithShape="0">
              <a:srgbClr val="808080">
                <a:alpha val="37999"/>
              </a:srgbClr>
            </a:outerShdw>
          </a:effectLst>
        </p:spPr>
      </p:cxnSp>
    </p:spTree>
  </p:cSld>
  <p:clrMap bg1="lt1" tx1="dk1" bg2="lt2" tx2="dk2" accent1="accent1" accent2="accent2" accent3="accent3" accent4="accent4" accent5="accent5" accent6="accent6" hlink="hlink" folHlink="folHlink"/>
  <p:sldLayoutIdLst>
    <p:sldLayoutId id="2147489013" r:id="rId1"/>
    <p:sldLayoutId id="2147489014" r:id="rId2"/>
    <p:sldLayoutId id="2147489015" r:id="rId3"/>
  </p:sldLayoutIdLst>
  <p:hf sldNum="0" hdr="0" ftr="0" dt="0"/>
  <p:txStyles>
    <p:titleStyle>
      <a:lvl1pPr algn="ctr" defTabSz="1373188" rtl="0" eaLnBrk="0" fontAlgn="base" hangingPunct="0">
        <a:spcBef>
          <a:spcPct val="0"/>
        </a:spcBef>
        <a:spcAft>
          <a:spcPct val="0"/>
        </a:spcAft>
        <a:defRPr sz="6600" kern="1200">
          <a:solidFill>
            <a:schemeClr val="tx1"/>
          </a:solidFill>
          <a:latin typeface="+mj-lt"/>
          <a:ea typeface="ＭＳ Ｐゴシック" charset="0"/>
          <a:cs typeface="ＭＳ Ｐゴシック" charset="0"/>
        </a:defRPr>
      </a:lvl1pPr>
      <a:lvl2pPr algn="ctr" defTabSz="1373188" rtl="0" eaLnBrk="0" fontAlgn="base" hangingPunct="0">
        <a:spcBef>
          <a:spcPct val="0"/>
        </a:spcBef>
        <a:spcAft>
          <a:spcPct val="0"/>
        </a:spcAft>
        <a:defRPr sz="6600">
          <a:solidFill>
            <a:schemeClr val="tx1"/>
          </a:solidFill>
          <a:latin typeface="Calibri" charset="0"/>
          <a:ea typeface="ＭＳ Ｐゴシック" charset="0"/>
          <a:cs typeface="ＭＳ Ｐゴシック" charset="0"/>
        </a:defRPr>
      </a:lvl2pPr>
      <a:lvl3pPr algn="ctr" defTabSz="1373188" rtl="0" eaLnBrk="0" fontAlgn="base" hangingPunct="0">
        <a:spcBef>
          <a:spcPct val="0"/>
        </a:spcBef>
        <a:spcAft>
          <a:spcPct val="0"/>
        </a:spcAft>
        <a:defRPr sz="6600">
          <a:solidFill>
            <a:schemeClr val="tx1"/>
          </a:solidFill>
          <a:latin typeface="Calibri" charset="0"/>
          <a:ea typeface="ＭＳ Ｐゴシック" charset="0"/>
          <a:cs typeface="ＭＳ Ｐゴシック" charset="0"/>
        </a:defRPr>
      </a:lvl3pPr>
      <a:lvl4pPr algn="ctr" defTabSz="1373188" rtl="0" eaLnBrk="0" fontAlgn="base" hangingPunct="0">
        <a:spcBef>
          <a:spcPct val="0"/>
        </a:spcBef>
        <a:spcAft>
          <a:spcPct val="0"/>
        </a:spcAft>
        <a:defRPr sz="6600">
          <a:solidFill>
            <a:schemeClr val="tx1"/>
          </a:solidFill>
          <a:latin typeface="Calibri" charset="0"/>
          <a:ea typeface="ＭＳ Ｐゴシック" charset="0"/>
          <a:cs typeface="ＭＳ Ｐゴシック" charset="0"/>
        </a:defRPr>
      </a:lvl4pPr>
      <a:lvl5pPr algn="ctr" defTabSz="1373188" rtl="0" eaLnBrk="0" fontAlgn="base" hangingPunct="0">
        <a:spcBef>
          <a:spcPct val="0"/>
        </a:spcBef>
        <a:spcAft>
          <a:spcPct val="0"/>
        </a:spcAft>
        <a:defRPr sz="6600">
          <a:solidFill>
            <a:schemeClr val="tx1"/>
          </a:solidFill>
          <a:latin typeface="Calibri" charset="0"/>
          <a:ea typeface="ＭＳ Ｐゴシック" charset="0"/>
          <a:cs typeface="ＭＳ Ｐゴシック" charset="0"/>
        </a:defRPr>
      </a:lvl5pPr>
      <a:lvl6pPr marL="457200" algn="ctr" defTabSz="1373188" rtl="0" fontAlgn="base">
        <a:spcBef>
          <a:spcPct val="0"/>
        </a:spcBef>
        <a:spcAft>
          <a:spcPct val="0"/>
        </a:spcAft>
        <a:defRPr sz="6600">
          <a:solidFill>
            <a:schemeClr val="tx1"/>
          </a:solidFill>
          <a:latin typeface="Calibri" charset="0"/>
          <a:ea typeface="ＭＳ Ｐゴシック" charset="0"/>
          <a:cs typeface="ＭＳ Ｐゴシック" charset="0"/>
        </a:defRPr>
      </a:lvl6pPr>
      <a:lvl7pPr marL="914400" algn="ctr" defTabSz="1373188" rtl="0" fontAlgn="base">
        <a:spcBef>
          <a:spcPct val="0"/>
        </a:spcBef>
        <a:spcAft>
          <a:spcPct val="0"/>
        </a:spcAft>
        <a:defRPr sz="6600">
          <a:solidFill>
            <a:schemeClr val="tx1"/>
          </a:solidFill>
          <a:latin typeface="Calibri" charset="0"/>
          <a:ea typeface="ＭＳ Ｐゴシック" charset="0"/>
          <a:cs typeface="ＭＳ Ｐゴシック" charset="0"/>
        </a:defRPr>
      </a:lvl7pPr>
      <a:lvl8pPr marL="1371600" algn="ctr" defTabSz="1373188" rtl="0" fontAlgn="base">
        <a:spcBef>
          <a:spcPct val="0"/>
        </a:spcBef>
        <a:spcAft>
          <a:spcPct val="0"/>
        </a:spcAft>
        <a:defRPr sz="6600">
          <a:solidFill>
            <a:schemeClr val="tx1"/>
          </a:solidFill>
          <a:latin typeface="Calibri" charset="0"/>
          <a:ea typeface="ＭＳ Ｐゴシック" charset="0"/>
          <a:cs typeface="ＭＳ Ｐゴシック" charset="0"/>
        </a:defRPr>
      </a:lvl8pPr>
      <a:lvl9pPr marL="1828800" algn="ctr" defTabSz="1373188" rtl="0" fontAlgn="base">
        <a:spcBef>
          <a:spcPct val="0"/>
        </a:spcBef>
        <a:spcAft>
          <a:spcPct val="0"/>
        </a:spcAft>
        <a:defRPr sz="6600">
          <a:solidFill>
            <a:schemeClr val="tx1"/>
          </a:solidFill>
          <a:latin typeface="Calibri" charset="0"/>
          <a:ea typeface="ＭＳ Ｐゴシック" charset="0"/>
          <a:cs typeface="ＭＳ Ｐゴシック" charset="0"/>
        </a:defRPr>
      </a:lvl9pPr>
    </p:titleStyle>
    <p:bodyStyle>
      <a:lvl1pPr marL="514350" indent="-514350" algn="l" defTabSz="1373188" rtl="0" eaLnBrk="0" fontAlgn="base" hangingPunct="0">
        <a:spcBef>
          <a:spcPct val="20000"/>
        </a:spcBef>
        <a:spcAft>
          <a:spcPct val="0"/>
        </a:spcAft>
        <a:buFont typeface="Arial" panose="020B0604020202020204" pitchFamily="34" charset="0"/>
        <a:buChar char="•"/>
        <a:defRPr sz="4800" kern="1200">
          <a:solidFill>
            <a:schemeClr val="tx1"/>
          </a:solidFill>
          <a:latin typeface="+mn-lt"/>
          <a:ea typeface="ＭＳ Ｐゴシック" charset="0"/>
          <a:cs typeface="ＭＳ Ｐゴシック" charset="0"/>
        </a:defRPr>
      </a:lvl1pPr>
      <a:lvl2pPr marL="1116013" indent="-428625" algn="l" defTabSz="1373188" rtl="0" eaLnBrk="0" fontAlgn="base" hangingPunct="0">
        <a:spcBef>
          <a:spcPct val="20000"/>
        </a:spcBef>
        <a:spcAft>
          <a:spcPct val="0"/>
        </a:spcAft>
        <a:buFont typeface="Arial" panose="020B0604020202020204" pitchFamily="34" charset="0"/>
        <a:buChar char="–"/>
        <a:defRPr sz="4200" kern="1200">
          <a:solidFill>
            <a:schemeClr val="tx1"/>
          </a:solidFill>
          <a:latin typeface="+mn-lt"/>
          <a:ea typeface="ＭＳ Ｐゴシック" charset="0"/>
          <a:cs typeface="+mn-cs"/>
        </a:defRPr>
      </a:lvl2pPr>
      <a:lvl3pPr marL="1716088" indent="-342900" algn="l" defTabSz="1373188" rtl="0" eaLnBrk="0" fontAlgn="base" hangingPunct="0">
        <a:spcBef>
          <a:spcPct val="20000"/>
        </a:spcBef>
        <a:spcAft>
          <a:spcPct val="0"/>
        </a:spcAft>
        <a:buFont typeface="Arial" panose="020B0604020202020204" pitchFamily="34" charset="0"/>
        <a:buChar char="•"/>
        <a:defRPr sz="3600" kern="1200">
          <a:solidFill>
            <a:schemeClr val="tx1"/>
          </a:solidFill>
          <a:latin typeface="+mn-lt"/>
          <a:ea typeface="ＭＳ Ｐゴシック" charset="0"/>
          <a:cs typeface="+mn-cs"/>
        </a:defRPr>
      </a:lvl3pPr>
      <a:lvl4pPr marL="2403475" indent="-342900" algn="l" defTabSz="1373188" rtl="0" eaLnBrk="0" fontAlgn="base" hangingPunct="0">
        <a:spcBef>
          <a:spcPct val="20000"/>
        </a:spcBef>
        <a:spcAft>
          <a:spcPct val="0"/>
        </a:spcAft>
        <a:buFont typeface="Arial" panose="020B0604020202020204" pitchFamily="34" charset="0"/>
        <a:buChar char="–"/>
        <a:defRPr sz="3000" kern="1200">
          <a:solidFill>
            <a:schemeClr val="tx1"/>
          </a:solidFill>
          <a:latin typeface="+mn-lt"/>
          <a:ea typeface="ＭＳ Ｐゴシック" charset="0"/>
          <a:cs typeface="+mn-cs"/>
        </a:defRPr>
      </a:lvl4pPr>
      <a:lvl5pPr marL="3090863" indent="-342900" algn="l" defTabSz="1373188" rtl="0" eaLnBrk="0" fontAlgn="base" hangingPunct="0">
        <a:spcBef>
          <a:spcPct val="20000"/>
        </a:spcBef>
        <a:spcAft>
          <a:spcPct val="0"/>
        </a:spcAft>
        <a:buFont typeface="Arial" panose="020B0604020202020204" pitchFamily="34" charset="0"/>
        <a:buChar char="»"/>
        <a:defRPr sz="3000" kern="1200">
          <a:solidFill>
            <a:schemeClr val="tx1"/>
          </a:solidFill>
          <a:latin typeface="+mn-lt"/>
          <a:ea typeface="ＭＳ Ｐゴシック" charset="0"/>
          <a:cs typeface="+mn-cs"/>
        </a:defRPr>
      </a:lvl5pPr>
      <a:lvl6pPr marL="3778689" indent="-343517" algn="l" defTabSz="1374069"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65724" indent="-343517" algn="l" defTabSz="1374069"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52758" indent="-343517" algn="l" defTabSz="1374069"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39793" indent="-343517" algn="l" defTabSz="1374069"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4069" rtl="0" eaLnBrk="1" latinLnBrk="0" hangingPunct="1">
        <a:defRPr sz="2700" kern="1200">
          <a:solidFill>
            <a:schemeClr val="tx1"/>
          </a:solidFill>
          <a:latin typeface="+mn-lt"/>
          <a:ea typeface="+mn-ea"/>
          <a:cs typeface="+mn-cs"/>
        </a:defRPr>
      </a:lvl1pPr>
      <a:lvl2pPr marL="687034" algn="l" defTabSz="1374069" rtl="0" eaLnBrk="1" latinLnBrk="0" hangingPunct="1">
        <a:defRPr sz="2700" kern="1200">
          <a:solidFill>
            <a:schemeClr val="tx1"/>
          </a:solidFill>
          <a:latin typeface="+mn-lt"/>
          <a:ea typeface="+mn-ea"/>
          <a:cs typeface="+mn-cs"/>
        </a:defRPr>
      </a:lvl2pPr>
      <a:lvl3pPr marL="1374069" algn="l" defTabSz="1374069" rtl="0" eaLnBrk="1" latinLnBrk="0" hangingPunct="1">
        <a:defRPr sz="2700" kern="1200">
          <a:solidFill>
            <a:schemeClr val="tx1"/>
          </a:solidFill>
          <a:latin typeface="+mn-lt"/>
          <a:ea typeface="+mn-ea"/>
          <a:cs typeface="+mn-cs"/>
        </a:defRPr>
      </a:lvl3pPr>
      <a:lvl4pPr marL="2061103" algn="l" defTabSz="1374069" rtl="0" eaLnBrk="1" latinLnBrk="0" hangingPunct="1">
        <a:defRPr sz="2700" kern="1200">
          <a:solidFill>
            <a:schemeClr val="tx1"/>
          </a:solidFill>
          <a:latin typeface="+mn-lt"/>
          <a:ea typeface="+mn-ea"/>
          <a:cs typeface="+mn-cs"/>
        </a:defRPr>
      </a:lvl4pPr>
      <a:lvl5pPr marL="2748138" algn="l" defTabSz="1374069" rtl="0" eaLnBrk="1" latinLnBrk="0" hangingPunct="1">
        <a:defRPr sz="2700" kern="1200">
          <a:solidFill>
            <a:schemeClr val="tx1"/>
          </a:solidFill>
          <a:latin typeface="+mn-lt"/>
          <a:ea typeface="+mn-ea"/>
          <a:cs typeface="+mn-cs"/>
        </a:defRPr>
      </a:lvl5pPr>
      <a:lvl6pPr marL="3435172" algn="l" defTabSz="1374069" rtl="0" eaLnBrk="1" latinLnBrk="0" hangingPunct="1">
        <a:defRPr sz="2700" kern="1200">
          <a:solidFill>
            <a:schemeClr val="tx1"/>
          </a:solidFill>
          <a:latin typeface="+mn-lt"/>
          <a:ea typeface="+mn-ea"/>
          <a:cs typeface="+mn-cs"/>
        </a:defRPr>
      </a:lvl6pPr>
      <a:lvl7pPr marL="4122207" algn="l" defTabSz="1374069" rtl="0" eaLnBrk="1" latinLnBrk="0" hangingPunct="1">
        <a:defRPr sz="2700" kern="1200">
          <a:solidFill>
            <a:schemeClr val="tx1"/>
          </a:solidFill>
          <a:latin typeface="+mn-lt"/>
          <a:ea typeface="+mn-ea"/>
          <a:cs typeface="+mn-cs"/>
        </a:defRPr>
      </a:lvl7pPr>
      <a:lvl8pPr marL="4809241" algn="l" defTabSz="1374069" rtl="0" eaLnBrk="1" latinLnBrk="0" hangingPunct="1">
        <a:defRPr sz="2700" kern="1200">
          <a:solidFill>
            <a:schemeClr val="tx1"/>
          </a:solidFill>
          <a:latin typeface="+mn-lt"/>
          <a:ea typeface="+mn-ea"/>
          <a:cs typeface="+mn-cs"/>
        </a:defRPr>
      </a:lvl8pPr>
      <a:lvl9pPr marL="5496276" algn="l" defTabSz="1374069"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C2252F86-677F-4046-8E82-C854D100C57D}"/>
              </a:ext>
            </a:extLst>
          </p:cNvPr>
          <p:cNvSpPr>
            <a:spLocks noGrp="1"/>
          </p:cNvSpPr>
          <p:nvPr>
            <p:ph type="title"/>
          </p:nvPr>
        </p:nvSpPr>
        <p:spPr bwMode="auto">
          <a:xfrm>
            <a:off x="914400" y="412750"/>
            <a:ext cx="1646237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513F0DD8-D047-1D45-A156-F74996E0DE8C}"/>
              </a:ext>
            </a:extLst>
          </p:cNvPr>
          <p:cNvSpPr>
            <a:spLocks noGrp="1"/>
          </p:cNvSpPr>
          <p:nvPr>
            <p:ph type="body" idx="1"/>
          </p:nvPr>
        </p:nvSpPr>
        <p:spPr bwMode="auto">
          <a:xfrm>
            <a:off x="914400" y="2400300"/>
            <a:ext cx="16462375" cy="679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5AB9749-08E6-BC4E-A238-AD6B95776EB0}"/>
              </a:ext>
            </a:extLst>
          </p:cNvPr>
          <p:cNvSpPr>
            <a:spLocks noGrp="1"/>
          </p:cNvSpPr>
          <p:nvPr>
            <p:ph type="dt" sz="half" idx="2"/>
          </p:nvPr>
        </p:nvSpPr>
        <p:spPr>
          <a:xfrm>
            <a:off x="914400" y="9537700"/>
            <a:ext cx="4268788" cy="547688"/>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defRPr>
            </a:lvl1pPr>
          </a:lstStyle>
          <a:p>
            <a:pPr>
              <a:defRPr/>
            </a:pPr>
            <a:fld id="{B1622EF6-2567-974B-933C-6B65595BB843}" type="datetime1">
              <a:rPr lang="en-US" altLang="en-US"/>
              <a:pPr>
                <a:defRPr/>
              </a:pPr>
              <a:t>10/14/21</a:t>
            </a:fld>
            <a:endParaRPr lang="en-US" altLang="en-US"/>
          </a:p>
        </p:txBody>
      </p:sp>
      <p:sp>
        <p:nvSpPr>
          <p:cNvPr id="5" name="Footer Placeholder 4">
            <a:extLst>
              <a:ext uri="{FF2B5EF4-FFF2-40B4-BE49-F238E27FC236}">
                <a16:creationId xmlns:a16="http://schemas.microsoft.com/office/drawing/2014/main" id="{22DFBF22-4E83-0247-86D1-495EE48079CD}"/>
              </a:ext>
            </a:extLst>
          </p:cNvPr>
          <p:cNvSpPr>
            <a:spLocks noGrp="1"/>
          </p:cNvSpPr>
          <p:nvPr>
            <p:ph type="ftr" sz="quarter" idx="3"/>
          </p:nvPr>
        </p:nvSpPr>
        <p:spPr>
          <a:xfrm>
            <a:off x="6249988" y="9537700"/>
            <a:ext cx="5791200" cy="547688"/>
          </a:xfrm>
          <a:prstGeom prst="rect">
            <a:avLst/>
          </a:prstGeom>
        </p:spPr>
        <p:txBody>
          <a:bodyPr vert="horz" lIns="91440" tIns="45720" rIns="91440" bIns="45720" rtlCol="0" anchor="ctr"/>
          <a:lstStyle>
            <a:lvl1pPr algn="ctr" defTabSz="1373883"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31CB95B4-78D3-C540-90A6-081F48BA0B0C}"/>
              </a:ext>
            </a:extLst>
          </p:cNvPr>
          <p:cNvSpPr>
            <a:spLocks noGrp="1"/>
          </p:cNvSpPr>
          <p:nvPr>
            <p:ph type="sldNum" sz="quarter" idx="4"/>
          </p:nvPr>
        </p:nvSpPr>
        <p:spPr>
          <a:xfrm>
            <a:off x="13107988" y="9537700"/>
            <a:ext cx="4268787" cy="547688"/>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ＭＳ Ｐゴシック" charset="-128"/>
              </a:defRPr>
            </a:lvl1pPr>
          </a:lstStyle>
          <a:p>
            <a:pPr>
              <a:defRPr/>
            </a:pPr>
            <a:fld id="{7B764370-8FF3-C64C-8A0B-2037B843E2A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8992" r:id="rId1"/>
    <p:sldLayoutId id="2147488993" r:id="rId2"/>
    <p:sldLayoutId id="2147488994" r:id="rId3"/>
    <p:sldLayoutId id="2147488995" r:id="rId4"/>
    <p:sldLayoutId id="2147488996" r:id="rId5"/>
    <p:sldLayoutId id="2147488997" r:id="rId6"/>
    <p:sldLayoutId id="2147488998" r:id="rId7"/>
    <p:sldLayoutId id="2147488999" r:id="rId8"/>
    <p:sldLayoutId id="2147489000" r:id="rId9"/>
    <p:sldLayoutId id="2147489001" r:id="rId10"/>
    <p:sldLayoutId id="2147489002" r:id="rId11"/>
    <p:sldLayoutId id="2147489003" r:id="rId12"/>
  </p:sldLayoutIdLst>
  <p:hf sldNum="0"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Title Placeholder 1">
            <a:extLst>
              <a:ext uri="{FF2B5EF4-FFF2-40B4-BE49-F238E27FC236}">
                <a16:creationId xmlns:a16="http://schemas.microsoft.com/office/drawing/2014/main" id="{810E8B21-95C8-854B-B7FB-35B64660E92E}"/>
              </a:ext>
            </a:extLst>
          </p:cNvPr>
          <p:cNvSpPr>
            <a:spLocks noGrp="1"/>
          </p:cNvSpPr>
          <p:nvPr>
            <p:ph type="title"/>
          </p:nvPr>
        </p:nvSpPr>
        <p:spPr bwMode="auto">
          <a:xfrm>
            <a:off x="996950" y="727075"/>
            <a:ext cx="15116175"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3321" tIns="81660" rIns="163321" bIns="81660" numCol="1" anchor="t" anchorCtr="0" compatLnSpc="1">
            <a:prstTxWarp prst="textNoShape">
              <a:avLst/>
            </a:prstTxWarp>
          </a:bodyPr>
          <a:lstStyle/>
          <a:p>
            <a:pPr lvl="0"/>
            <a:r>
              <a:rPr lang="en-US" altLang="en-US"/>
              <a:t>Click to edit Master title style</a:t>
            </a:r>
          </a:p>
        </p:txBody>
      </p:sp>
      <p:sp>
        <p:nvSpPr>
          <p:cNvPr id="18435" name="Text Placeholder 2">
            <a:extLst>
              <a:ext uri="{FF2B5EF4-FFF2-40B4-BE49-F238E27FC236}">
                <a16:creationId xmlns:a16="http://schemas.microsoft.com/office/drawing/2014/main" id="{5648A192-9D3B-9549-8E91-B4F734461486}"/>
              </a:ext>
            </a:extLst>
          </p:cNvPr>
          <p:cNvSpPr>
            <a:spLocks noGrp="1"/>
          </p:cNvSpPr>
          <p:nvPr>
            <p:ph type="body" idx="1"/>
          </p:nvPr>
        </p:nvSpPr>
        <p:spPr bwMode="auto">
          <a:xfrm>
            <a:off x="996950" y="2973388"/>
            <a:ext cx="15116175" cy="621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3321" tIns="81660" rIns="163321" bIns="8166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43C6930-5E3D-6B41-9B62-9006D9E938AA}"/>
              </a:ext>
            </a:extLst>
          </p:cNvPr>
          <p:cNvSpPr>
            <a:spLocks noGrp="1"/>
          </p:cNvSpPr>
          <p:nvPr>
            <p:ph type="dt" sz="half" idx="2"/>
          </p:nvPr>
        </p:nvSpPr>
        <p:spPr>
          <a:xfrm>
            <a:off x="13592175" y="9637713"/>
            <a:ext cx="4268788" cy="549275"/>
          </a:xfrm>
          <a:prstGeom prst="rect">
            <a:avLst/>
          </a:prstGeom>
        </p:spPr>
        <p:txBody>
          <a:bodyPr vert="horz" wrap="square" lIns="163321" tIns="81660" rIns="163321" bIns="81660" numCol="1" anchor="ctr" anchorCtr="0" compatLnSpc="1">
            <a:prstTxWarp prst="textNoShape">
              <a:avLst/>
            </a:prstTxWarp>
          </a:bodyPr>
          <a:lstStyle>
            <a:lvl1pPr algn="r" eaLnBrk="1" hangingPunct="1">
              <a:defRPr sz="2000">
                <a:solidFill>
                  <a:srgbClr val="595959"/>
                </a:solidFill>
                <a:latin typeface="Rockwell" charset="0"/>
                <a:ea typeface="ＭＳ Ｐゴシック" charset="-128"/>
              </a:defRPr>
            </a:lvl1pPr>
          </a:lstStyle>
          <a:p>
            <a:pPr>
              <a:defRPr/>
            </a:pPr>
            <a:fld id="{7BB0F408-B808-6640-8435-DEAE98E348C5}" type="datetime1">
              <a:rPr lang="en-US" altLang="en-US"/>
              <a:pPr>
                <a:defRPr/>
              </a:pPr>
              <a:t>10/14/21</a:t>
            </a:fld>
            <a:endParaRPr lang="en-US" altLang="en-US"/>
          </a:p>
        </p:txBody>
      </p:sp>
      <p:sp>
        <p:nvSpPr>
          <p:cNvPr id="5" name="Footer Placeholder 4">
            <a:extLst>
              <a:ext uri="{FF2B5EF4-FFF2-40B4-BE49-F238E27FC236}">
                <a16:creationId xmlns:a16="http://schemas.microsoft.com/office/drawing/2014/main" id="{B27DB620-684F-634C-9B15-CED3A5509A27}"/>
              </a:ext>
            </a:extLst>
          </p:cNvPr>
          <p:cNvSpPr>
            <a:spLocks noGrp="1"/>
          </p:cNvSpPr>
          <p:nvPr>
            <p:ph type="ftr" sz="quarter" idx="3"/>
          </p:nvPr>
        </p:nvSpPr>
        <p:spPr>
          <a:xfrm>
            <a:off x="403225" y="9637713"/>
            <a:ext cx="12247563" cy="549275"/>
          </a:xfrm>
          <a:prstGeom prst="rect">
            <a:avLst/>
          </a:prstGeom>
        </p:spPr>
        <p:txBody>
          <a:bodyPr vert="horz" lIns="163321" tIns="81660" rIns="163321" bIns="81660" rtlCol="0" anchor="ctr"/>
          <a:lstStyle>
            <a:lvl1pPr algn="l" defTabSz="1373883" eaLnBrk="1" fontAlgn="auto" hangingPunct="1">
              <a:spcBef>
                <a:spcPts val="0"/>
              </a:spcBef>
              <a:spcAft>
                <a:spcPts val="0"/>
              </a:spcAft>
              <a:defRPr sz="2000">
                <a:solidFill>
                  <a:schemeClr val="tx1">
                    <a:lumMod val="65000"/>
                    <a:lumOff val="3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1B581220-5939-F44B-8A03-145AA98196FC}"/>
              </a:ext>
            </a:extLst>
          </p:cNvPr>
          <p:cNvSpPr>
            <a:spLocks noGrp="1"/>
          </p:cNvSpPr>
          <p:nvPr>
            <p:ph type="sldNum" sz="quarter" idx="4"/>
          </p:nvPr>
        </p:nvSpPr>
        <p:spPr>
          <a:xfrm>
            <a:off x="16614775" y="363538"/>
            <a:ext cx="1108075" cy="547687"/>
          </a:xfrm>
          <a:prstGeom prst="rect">
            <a:avLst/>
          </a:prstGeom>
        </p:spPr>
        <p:txBody>
          <a:bodyPr vert="horz" wrap="square" lIns="163321" tIns="81660" rIns="163321" bIns="81660" numCol="1" anchor="ctr" anchorCtr="0" compatLnSpc="1">
            <a:prstTxWarp prst="textNoShape">
              <a:avLst/>
            </a:prstTxWarp>
          </a:bodyPr>
          <a:lstStyle>
            <a:lvl1pPr algn="r" eaLnBrk="1" hangingPunct="1">
              <a:defRPr sz="2500">
                <a:solidFill>
                  <a:schemeClr val="bg1"/>
                </a:solidFill>
                <a:latin typeface="Rockwell" charset="0"/>
                <a:ea typeface="ＭＳ Ｐゴシック" charset="-128"/>
              </a:defRPr>
            </a:lvl1pPr>
          </a:lstStyle>
          <a:p>
            <a:pPr>
              <a:defRPr/>
            </a:pPr>
            <a:fld id="{85B04DB9-8864-6F40-8177-9987673FE83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9016" r:id="rId1"/>
    <p:sldLayoutId id="2147489017" r:id="rId2"/>
    <p:sldLayoutId id="2147489018" r:id="rId3"/>
    <p:sldLayoutId id="2147489019" r:id="rId4"/>
    <p:sldLayoutId id="2147489020" r:id="rId5"/>
    <p:sldLayoutId id="2147489021" r:id="rId6"/>
    <p:sldLayoutId id="2147489022" r:id="rId7"/>
    <p:sldLayoutId id="2147489023" r:id="rId8"/>
    <p:sldLayoutId id="2147489024" r:id="rId9"/>
    <p:sldLayoutId id="2147489025" r:id="rId10"/>
    <p:sldLayoutId id="2147489026" r:id="rId11"/>
    <p:sldLayoutId id="2147489027" r:id="rId12"/>
    <p:sldLayoutId id="2147489028" r:id="rId13"/>
    <p:sldLayoutId id="2147489029" r:id="rId14"/>
    <p:sldLayoutId id="2147489030" r:id="rId15"/>
    <p:sldLayoutId id="2147489031" r:id="rId16"/>
    <p:sldLayoutId id="2147489032" r:id="rId17"/>
    <p:sldLayoutId id="2147489033" r:id="rId18"/>
    <p:sldLayoutId id="2147489034" r:id="rId19"/>
    <p:sldLayoutId id="2147489035" r:id="rId20"/>
  </p:sldLayoutIdLst>
  <p:hf sldNum="0" hdr="0" ftr="0" dt="0"/>
  <p:txStyles>
    <p:titleStyle>
      <a:lvl1pPr algn="l" defTabSz="1631950" rtl="0" eaLnBrk="0" fontAlgn="base" hangingPunct="0">
        <a:spcBef>
          <a:spcPct val="0"/>
        </a:spcBef>
        <a:spcAft>
          <a:spcPct val="0"/>
        </a:spcAft>
        <a:defRPr sz="6400" kern="1200">
          <a:solidFill>
            <a:schemeClr val="accent1"/>
          </a:solidFill>
          <a:latin typeface="+mj-lt"/>
          <a:ea typeface="ＭＳ Ｐゴシック" charset="0"/>
          <a:cs typeface="ＭＳ Ｐゴシック" charset="0"/>
        </a:defRPr>
      </a:lvl1pPr>
      <a:lvl2pPr algn="l" defTabSz="1631950" rtl="0" eaLnBrk="0" fontAlgn="base" hangingPunct="0">
        <a:spcBef>
          <a:spcPct val="0"/>
        </a:spcBef>
        <a:spcAft>
          <a:spcPct val="0"/>
        </a:spcAft>
        <a:defRPr sz="6400">
          <a:solidFill>
            <a:schemeClr val="accent1"/>
          </a:solidFill>
          <a:latin typeface="Rockwell" charset="0"/>
          <a:ea typeface="ＭＳ Ｐゴシック" charset="0"/>
          <a:cs typeface="ＭＳ Ｐゴシック" charset="0"/>
        </a:defRPr>
      </a:lvl2pPr>
      <a:lvl3pPr algn="l" defTabSz="1631950" rtl="0" eaLnBrk="0" fontAlgn="base" hangingPunct="0">
        <a:spcBef>
          <a:spcPct val="0"/>
        </a:spcBef>
        <a:spcAft>
          <a:spcPct val="0"/>
        </a:spcAft>
        <a:defRPr sz="6400">
          <a:solidFill>
            <a:schemeClr val="accent1"/>
          </a:solidFill>
          <a:latin typeface="Rockwell" charset="0"/>
          <a:ea typeface="ＭＳ Ｐゴシック" charset="0"/>
          <a:cs typeface="ＭＳ Ｐゴシック" charset="0"/>
        </a:defRPr>
      </a:lvl3pPr>
      <a:lvl4pPr algn="l" defTabSz="1631950" rtl="0" eaLnBrk="0" fontAlgn="base" hangingPunct="0">
        <a:spcBef>
          <a:spcPct val="0"/>
        </a:spcBef>
        <a:spcAft>
          <a:spcPct val="0"/>
        </a:spcAft>
        <a:defRPr sz="6400">
          <a:solidFill>
            <a:schemeClr val="accent1"/>
          </a:solidFill>
          <a:latin typeface="Rockwell" charset="0"/>
          <a:ea typeface="ＭＳ Ｐゴシック" charset="0"/>
          <a:cs typeface="ＭＳ Ｐゴシック" charset="0"/>
        </a:defRPr>
      </a:lvl4pPr>
      <a:lvl5pPr algn="l" defTabSz="1631950" rtl="0" eaLnBrk="0" fontAlgn="base" hangingPunct="0">
        <a:spcBef>
          <a:spcPct val="0"/>
        </a:spcBef>
        <a:spcAft>
          <a:spcPct val="0"/>
        </a:spcAft>
        <a:defRPr sz="6400">
          <a:solidFill>
            <a:schemeClr val="accent1"/>
          </a:solidFill>
          <a:latin typeface="Rockwell" charset="0"/>
          <a:ea typeface="ＭＳ Ｐゴシック" charset="0"/>
          <a:cs typeface="ＭＳ Ｐゴシック" charset="0"/>
        </a:defRPr>
      </a:lvl5pPr>
      <a:lvl6pPr marL="457200" algn="l" defTabSz="1631950" rtl="0" fontAlgn="base">
        <a:spcBef>
          <a:spcPct val="0"/>
        </a:spcBef>
        <a:spcAft>
          <a:spcPct val="0"/>
        </a:spcAft>
        <a:defRPr sz="6400">
          <a:solidFill>
            <a:schemeClr val="accent1"/>
          </a:solidFill>
          <a:latin typeface="Rockwell" charset="0"/>
          <a:ea typeface="ＭＳ Ｐゴシック" charset="0"/>
          <a:cs typeface="ＭＳ Ｐゴシック" charset="0"/>
        </a:defRPr>
      </a:lvl6pPr>
      <a:lvl7pPr marL="914400" algn="l" defTabSz="1631950" rtl="0" fontAlgn="base">
        <a:spcBef>
          <a:spcPct val="0"/>
        </a:spcBef>
        <a:spcAft>
          <a:spcPct val="0"/>
        </a:spcAft>
        <a:defRPr sz="6400">
          <a:solidFill>
            <a:schemeClr val="accent1"/>
          </a:solidFill>
          <a:latin typeface="Rockwell" charset="0"/>
          <a:ea typeface="ＭＳ Ｐゴシック" charset="0"/>
          <a:cs typeface="ＭＳ Ｐゴシック" charset="0"/>
        </a:defRPr>
      </a:lvl7pPr>
      <a:lvl8pPr marL="1371600" algn="l" defTabSz="1631950" rtl="0" fontAlgn="base">
        <a:spcBef>
          <a:spcPct val="0"/>
        </a:spcBef>
        <a:spcAft>
          <a:spcPct val="0"/>
        </a:spcAft>
        <a:defRPr sz="6400">
          <a:solidFill>
            <a:schemeClr val="accent1"/>
          </a:solidFill>
          <a:latin typeface="Rockwell" charset="0"/>
          <a:ea typeface="ＭＳ Ｐゴシック" charset="0"/>
          <a:cs typeface="ＭＳ Ｐゴシック" charset="0"/>
        </a:defRPr>
      </a:lvl8pPr>
      <a:lvl9pPr marL="1828800" algn="l" defTabSz="1631950" rtl="0" fontAlgn="base">
        <a:spcBef>
          <a:spcPct val="0"/>
        </a:spcBef>
        <a:spcAft>
          <a:spcPct val="0"/>
        </a:spcAft>
        <a:defRPr sz="6400">
          <a:solidFill>
            <a:schemeClr val="accent1"/>
          </a:solidFill>
          <a:latin typeface="Rockwell" charset="0"/>
          <a:ea typeface="ＭＳ Ｐゴシック" charset="0"/>
          <a:cs typeface="ＭＳ Ｐゴシック" charset="0"/>
        </a:defRPr>
      </a:lvl9pPr>
    </p:titleStyle>
    <p:bodyStyle>
      <a:lvl1pPr marL="407988" indent="-407988" algn="l" defTabSz="1631950" rtl="0" eaLnBrk="0" fontAlgn="base" hangingPunct="0">
        <a:spcBef>
          <a:spcPts val="3575"/>
        </a:spcBef>
        <a:spcAft>
          <a:spcPct val="0"/>
        </a:spcAft>
        <a:buClr>
          <a:schemeClr val="accent1"/>
        </a:buClr>
        <a:buSzPct val="75000"/>
        <a:buFont typeface="Wingdings" pitchFamily="2" charset="2"/>
        <a:buChar char="n"/>
        <a:defRPr sz="3600" kern="1200">
          <a:solidFill>
            <a:srgbClr val="595959"/>
          </a:solidFill>
          <a:latin typeface="+mn-lt"/>
          <a:ea typeface="ＭＳ Ｐゴシック" charset="0"/>
          <a:cs typeface="ＭＳ Ｐゴシック" charset="0"/>
        </a:defRPr>
      </a:lvl1pPr>
      <a:lvl2pPr marL="815975" indent="-407988" algn="l" defTabSz="1631950" rtl="0" eaLnBrk="0" fontAlgn="base" hangingPunct="0">
        <a:spcBef>
          <a:spcPts val="1075"/>
        </a:spcBef>
        <a:spcAft>
          <a:spcPct val="0"/>
        </a:spcAft>
        <a:buClr>
          <a:srgbClr val="B870B8"/>
        </a:buClr>
        <a:buSzPct val="75000"/>
        <a:buFont typeface="Wingdings" pitchFamily="2" charset="2"/>
        <a:buChar char="n"/>
        <a:defRPr sz="3200" kern="1200">
          <a:solidFill>
            <a:srgbClr val="595959"/>
          </a:solidFill>
          <a:latin typeface="+mn-lt"/>
          <a:ea typeface="ＭＳ Ｐゴシック" charset="0"/>
          <a:cs typeface="+mn-cs"/>
        </a:defRPr>
      </a:lvl2pPr>
      <a:lvl3pPr marL="1223963" indent="-407988" algn="l" defTabSz="1631950" rtl="0" eaLnBrk="0" fontAlgn="base" hangingPunct="0">
        <a:spcBef>
          <a:spcPts val="1075"/>
        </a:spcBef>
        <a:spcAft>
          <a:spcPct val="0"/>
        </a:spcAft>
        <a:buClr>
          <a:schemeClr val="accent1"/>
        </a:buClr>
        <a:buSzPct val="75000"/>
        <a:buFont typeface="Wingdings" pitchFamily="2" charset="2"/>
        <a:buChar char="n"/>
        <a:defRPr sz="3200" kern="1200">
          <a:solidFill>
            <a:srgbClr val="595959"/>
          </a:solidFill>
          <a:latin typeface="+mn-lt"/>
          <a:ea typeface="ＭＳ Ｐゴシック" charset="0"/>
          <a:cs typeface="+mn-cs"/>
        </a:defRPr>
      </a:lvl3pPr>
      <a:lvl4pPr marL="1631950" indent="-407988" algn="l" defTabSz="1631950" rtl="0" eaLnBrk="0" fontAlgn="base" hangingPunct="0">
        <a:spcBef>
          <a:spcPts val="1075"/>
        </a:spcBef>
        <a:spcAft>
          <a:spcPct val="0"/>
        </a:spcAft>
        <a:buClr>
          <a:srgbClr val="B870B8"/>
        </a:buClr>
        <a:buSzPct val="75000"/>
        <a:buFont typeface="Wingdings" pitchFamily="2" charset="2"/>
        <a:buChar char="n"/>
        <a:defRPr sz="3200" kern="1200">
          <a:solidFill>
            <a:srgbClr val="595959"/>
          </a:solidFill>
          <a:latin typeface="+mn-lt"/>
          <a:ea typeface="ＭＳ Ｐゴシック" charset="0"/>
          <a:cs typeface="+mn-cs"/>
        </a:defRPr>
      </a:lvl4pPr>
      <a:lvl5pPr marL="2039938" indent="-407988" algn="l" defTabSz="1631950" rtl="0" eaLnBrk="0" fontAlgn="base" hangingPunct="0">
        <a:spcBef>
          <a:spcPts val="1075"/>
        </a:spcBef>
        <a:spcAft>
          <a:spcPct val="0"/>
        </a:spcAft>
        <a:buClr>
          <a:schemeClr val="accent1"/>
        </a:buClr>
        <a:buSzPct val="75000"/>
        <a:buFont typeface="Wingdings" pitchFamily="2" charset="2"/>
        <a:buChar char="n"/>
        <a:defRPr sz="3200" kern="1200">
          <a:solidFill>
            <a:srgbClr val="595959"/>
          </a:solidFill>
          <a:latin typeface="+mn-lt"/>
          <a:ea typeface="ＭＳ Ｐゴシック" charset="0"/>
          <a:cs typeface="+mn-cs"/>
        </a:defRPr>
      </a:lvl5pPr>
      <a:lvl6pPr marL="4491327" indent="-408302" algn="l" defTabSz="1633210" rtl="0" eaLnBrk="1" latinLnBrk="0" hangingPunct="1">
        <a:spcBef>
          <a:spcPct val="20000"/>
        </a:spcBef>
        <a:buFont typeface="Arial" pitchFamily="34" charset="0"/>
        <a:buChar char="•"/>
        <a:defRPr sz="3600" kern="1200">
          <a:solidFill>
            <a:schemeClr val="tx1"/>
          </a:solidFill>
          <a:latin typeface="+mn-lt"/>
          <a:ea typeface="+mn-ea"/>
          <a:cs typeface="+mn-cs"/>
        </a:defRPr>
      </a:lvl6pPr>
      <a:lvl7pPr marL="5307932" indent="-408302" algn="l" defTabSz="1633210" rtl="0" eaLnBrk="1" latinLnBrk="0" hangingPunct="1">
        <a:spcBef>
          <a:spcPct val="20000"/>
        </a:spcBef>
        <a:buFont typeface="Arial" pitchFamily="34" charset="0"/>
        <a:buChar char="•"/>
        <a:defRPr sz="3600" kern="1200">
          <a:solidFill>
            <a:schemeClr val="tx1"/>
          </a:solidFill>
          <a:latin typeface="+mn-lt"/>
          <a:ea typeface="+mn-ea"/>
          <a:cs typeface="+mn-cs"/>
        </a:defRPr>
      </a:lvl7pPr>
      <a:lvl8pPr marL="6124537" indent="-408302" algn="l" defTabSz="1633210" rtl="0" eaLnBrk="1" latinLnBrk="0" hangingPunct="1">
        <a:spcBef>
          <a:spcPct val="20000"/>
        </a:spcBef>
        <a:buFont typeface="Arial" pitchFamily="34" charset="0"/>
        <a:buChar char="•"/>
        <a:defRPr sz="3600" kern="1200">
          <a:solidFill>
            <a:schemeClr val="tx1"/>
          </a:solidFill>
          <a:latin typeface="+mn-lt"/>
          <a:ea typeface="+mn-ea"/>
          <a:cs typeface="+mn-cs"/>
        </a:defRPr>
      </a:lvl8pPr>
      <a:lvl9pPr marL="6941142" indent="-408302" algn="l" defTabSz="1633210" rtl="0" eaLnBrk="1" latinLnBrk="0" hangingPunct="1">
        <a:spcBef>
          <a:spcPct val="20000"/>
        </a:spcBef>
        <a:buFont typeface="Arial" pitchFamily="34" charset="0"/>
        <a:buChar char="•"/>
        <a:defRPr sz="3600" kern="1200">
          <a:solidFill>
            <a:schemeClr val="tx1"/>
          </a:solidFill>
          <a:latin typeface="+mn-lt"/>
          <a:ea typeface="+mn-ea"/>
          <a:cs typeface="+mn-cs"/>
        </a:defRPr>
      </a:lvl9pPr>
    </p:bodyStyle>
    <p:otherStyle>
      <a:defPPr>
        <a:defRPr/>
      </a:defPPr>
      <a:lvl1pPr marL="0" algn="l" defTabSz="1633210" rtl="0" eaLnBrk="1" latinLnBrk="0" hangingPunct="1">
        <a:defRPr sz="3200" kern="1200">
          <a:solidFill>
            <a:schemeClr val="tx1"/>
          </a:solidFill>
          <a:latin typeface="+mn-lt"/>
          <a:ea typeface="+mn-ea"/>
          <a:cs typeface="+mn-cs"/>
        </a:defRPr>
      </a:lvl1pPr>
      <a:lvl2pPr marL="816605" algn="l" defTabSz="1633210" rtl="0" eaLnBrk="1" latinLnBrk="0" hangingPunct="1">
        <a:defRPr sz="3200" kern="1200">
          <a:solidFill>
            <a:schemeClr val="tx1"/>
          </a:solidFill>
          <a:latin typeface="+mn-lt"/>
          <a:ea typeface="+mn-ea"/>
          <a:cs typeface="+mn-cs"/>
        </a:defRPr>
      </a:lvl2pPr>
      <a:lvl3pPr marL="1633210" algn="l" defTabSz="1633210" rtl="0" eaLnBrk="1" latinLnBrk="0" hangingPunct="1">
        <a:defRPr sz="3200" kern="1200">
          <a:solidFill>
            <a:schemeClr val="tx1"/>
          </a:solidFill>
          <a:latin typeface="+mn-lt"/>
          <a:ea typeface="+mn-ea"/>
          <a:cs typeface="+mn-cs"/>
        </a:defRPr>
      </a:lvl3pPr>
      <a:lvl4pPr marL="2449815" algn="l" defTabSz="1633210" rtl="0" eaLnBrk="1" latinLnBrk="0" hangingPunct="1">
        <a:defRPr sz="3200" kern="1200">
          <a:solidFill>
            <a:schemeClr val="tx1"/>
          </a:solidFill>
          <a:latin typeface="+mn-lt"/>
          <a:ea typeface="+mn-ea"/>
          <a:cs typeface="+mn-cs"/>
        </a:defRPr>
      </a:lvl4pPr>
      <a:lvl5pPr marL="3266420" algn="l" defTabSz="1633210" rtl="0" eaLnBrk="1" latinLnBrk="0" hangingPunct="1">
        <a:defRPr sz="3200" kern="1200">
          <a:solidFill>
            <a:schemeClr val="tx1"/>
          </a:solidFill>
          <a:latin typeface="+mn-lt"/>
          <a:ea typeface="+mn-ea"/>
          <a:cs typeface="+mn-cs"/>
        </a:defRPr>
      </a:lvl5pPr>
      <a:lvl6pPr marL="4083025" algn="l" defTabSz="1633210" rtl="0" eaLnBrk="1" latinLnBrk="0" hangingPunct="1">
        <a:defRPr sz="3200" kern="1200">
          <a:solidFill>
            <a:schemeClr val="tx1"/>
          </a:solidFill>
          <a:latin typeface="+mn-lt"/>
          <a:ea typeface="+mn-ea"/>
          <a:cs typeface="+mn-cs"/>
        </a:defRPr>
      </a:lvl6pPr>
      <a:lvl7pPr marL="4899630" algn="l" defTabSz="1633210" rtl="0" eaLnBrk="1" latinLnBrk="0" hangingPunct="1">
        <a:defRPr sz="3200" kern="1200">
          <a:solidFill>
            <a:schemeClr val="tx1"/>
          </a:solidFill>
          <a:latin typeface="+mn-lt"/>
          <a:ea typeface="+mn-ea"/>
          <a:cs typeface="+mn-cs"/>
        </a:defRPr>
      </a:lvl7pPr>
      <a:lvl8pPr marL="5716234" algn="l" defTabSz="1633210" rtl="0" eaLnBrk="1" latinLnBrk="0" hangingPunct="1">
        <a:defRPr sz="3200" kern="1200">
          <a:solidFill>
            <a:schemeClr val="tx1"/>
          </a:solidFill>
          <a:latin typeface="+mn-lt"/>
          <a:ea typeface="+mn-ea"/>
          <a:cs typeface="+mn-cs"/>
        </a:defRPr>
      </a:lvl8pPr>
      <a:lvl9pPr marL="6532839" algn="l" defTabSz="1633210" rtl="0" eaLnBrk="1" latinLnBrk="0" hangingPunct="1">
        <a:defRPr sz="3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Title Placeholder 1">
            <a:extLst>
              <a:ext uri="{FF2B5EF4-FFF2-40B4-BE49-F238E27FC236}">
                <a16:creationId xmlns:a16="http://schemas.microsoft.com/office/drawing/2014/main" id="{633FBC77-4E28-C741-951C-B76694E4D80A}"/>
              </a:ext>
            </a:extLst>
          </p:cNvPr>
          <p:cNvSpPr>
            <a:spLocks noGrp="1"/>
          </p:cNvSpPr>
          <p:nvPr>
            <p:ph type="title"/>
          </p:nvPr>
        </p:nvSpPr>
        <p:spPr bwMode="auto">
          <a:xfrm>
            <a:off x="914400" y="412750"/>
            <a:ext cx="1646237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407" tIns="68703" rIns="137407" bIns="68703" numCol="1" anchor="ctr" anchorCtr="0" compatLnSpc="1">
            <a:prstTxWarp prst="textNoShape">
              <a:avLst/>
            </a:prstTxWarp>
          </a:bodyPr>
          <a:lstStyle/>
          <a:p>
            <a:pPr lvl="0"/>
            <a:r>
              <a:rPr lang="en-US" altLang="en-US"/>
              <a:t>Click to edit Master title style</a:t>
            </a:r>
          </a:p>
        </p:txBody>
      </p:sp>
      <p:sp>
        <p:nvSpPr>
          <p:cNvPr id="39939" name="Text Placeholder 2">
            <a:extLst>
              <a:ext uri="{FF2B5EF4-FFF2-40B4-BE49-F238E27FC236}">
                <a16:creationId xmlns:a16="http://schemas.microsoft.com/office/drawing/2014/main" id="{7822E334-39EA-924D-B1A8-83610C1CAA9A}"/>
              </a:ext>
            </a:extLst>
          </p:cNvPr>
          <p:cNvSpPr>
            <a:spLocks noGrp="1"/>
          </p:cNvSpPr>
          <p:nvPr>
            <p:ph type="body" idx="1"/>
          </p:nvPr>
        </p:nvSpPr>
        <p:spPr bwMode="auto">
          <a:xfrm>
            <a:off x="914400" y="2400300"/>
            <a:ext cx="16462375" cy="679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407" tIns="68703" rIns="137407" bIns="6870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CD0ACC5-60FA-8D49-8AFF-7270B18291C1}"/>
              </a:ext>
            </a:extLst>
          </p:cNvPr>
          <p:cNvSpPr>
            <a:spLocks noGrp="1"/>
          </p:cNvSpPr>
          <p:nvPr>
            <p:ph type="dt" sz="half" idx="2"/>
          </p:nvPr>
        </p:nvSpPr>
        <p:spPr>
          <a:xfrm>
            <a:off x="914400" y="9537700"/>
            <a:ext cx="4268788" cy="547688"/>
          </a:xfrm>
          <a:prstGeom prst="rect">
            <a:avLst/>
          </a:prstGeom>
        </p:spPr>
        <p:txBody>
          <a:bodyPr vert="horz" lIns="137407" tIns="68703" rIns="137407" bIns="68703" rtlCol="0" anchor="ctr"/>
          <a:lstStyle>
            <a:lvl1pPr algn="l" defTabSz="1373883" eaLnBrk="1" fontAlgn="auto" hangingPunct="1">
              <a:spcBef>
                <a:spcPts val="0"/>
              </a:spcBef>
              <a:spcAft>
                <a:spcPts val="0"/>
              </a:spcAft>
              <a:defRPr sz="1800">
                <a:solidFill>
                  <a:schemeClr val="tx1">
                    <a:tint val="75000"/>
                  </a:schemeClr>
                </a:solidFill>
                <a:latin typeface="+mn-lt"/>
                <a:ea typeface="+mn-ea"/>
                <a:cs typeface="+mn-cs"/>
              </a:defRPr>
            </a:lvl1pPr>
          </a:lstStyle>
          <a:p>
            <a:pPr>
              <a:defRPr/>
            </a:pPr>
            <a:endParaRPr lang="en-US"/>
          </a:p>
        </p:txBody>
      </p:sp>
      <p:sp>
        <p:nvSpPr>
          <p:cNvPr id="5" name="Footer Placeholder 4">
            <a:extLst>
              <a:ext uri="{FF2B5EF4-FFF2-40B4-BE49-F238E27FC236}">
                <a16:creationId xmlns:a16="http://schemas.microsoft.com/office/drawing/2014/main" id="{8688351E-4437-6544-B333-BA16C511B7AE}"/>
              </a:ext>
            </a:extLst>
          </p:cNvPr>
          <p:cNvSpPr>
            <a:spLocks noGrp="1"/>
          </p:cNvSpPr>
          <p:nvPr>
            <p:ph type="ftr" sz="quarter" idx="3"/>
          </p:nvPr>
        </p:nvSpPr>
        <p:spPr>
          <a:xfrm>
            <a:off x="6249988" y="9537700"/>
            <a:ext cx="5791200" cy="547688"/>
          </a:xfrm>
          <a:prstGeom prst="rect">
            <a:avLst/>
          </a:prstGeom>
        </p:spPr>
        <p:txBody>
          <a:bodyPr vert="horz" lIns="137407" tIns="68703" rIns="137407" bIns="68703" rtlCol="0" anchor="ctr"/>
          <a:lstStyle>
            <a:lvl1pPr algn="ctr" defTabSz="1373883" eaLnBrk="1" fontAlgn="auto" hangingPunct="1">
              <a:spcBef>
                <a:spcPts val="0"/>
              </a:spcBef>
              <a:spcAft>
                <a:spcPts val="0"/>
              </a:spcAft>
              <a:defRPr sz="1800">
                <a:solidFill>
                  <a:schemeClr val="tx1">
                    <a:tint val="75000"/>
                  </a:schemeClr>
                </a:solidFill>
                <a:latin typeface="+mn-lt"/>
                <a:ea typeface="+mn-ea"/>
                <a:cs typeface="+mn-cs"/>
              </a:defRPr>
            </a:lvl1pPr>
          </a:lstStyle>
          <a:p>
            <a:pPr>
              <a:defRPr/>
            </a:pPr>
            <a:endParaRPr lang="en-US"/>
          </a:p>
        </p:txBody>
      </p:sp>
      <p:sp>
        <p:nvSpPr>
          <p:cNvPr id="9" name="Slide Number Placeholder 1">
            <a:extLst>
              <a:ext uri="{FF2B5EF4-FFF2-40B4-BE49-F238E27FC236}">
                <a16:creationId xmlns:a16="http://schemas.microsoft.com/office/drawing/2014/main" id="{8EDFEAB2-CE5C-E547-AF74-E75CDDC5F7AE}"/>
              </a:ext>
            </a:extLst>
          </p:cNvPr>
          <p:cNvSpPr txBox="1">
            <a:spLocks/>
          </p:cNvSpPr>
          <p:nvPr userDrawn="1"/>
        </p:nvSpPr>
        <p:spPr>
          <a:xfrm>
            <a:off x="15697200" y="9407525"/>
            <a:ext cx="658813" cy="547688"/>
          </a:xfrm>
          <a:prstGeom prst="rect">
            <a:avLst/>
          </a:prstGeom>
        </p:spPr>
        <p:txBody>
          <a:bodyPr>
            <a:normAutofit/>
          </a:bodyPr>
          <a:lstStyle>
            <a:defPPr>
              <a:defRPr lang="en-US"/>
            </a:defPPr>
            <a:lvl1pPr marL="0" algn="l" defTabSz="1373883" rtl="0" eaLnBrk="1" latinLnBrk="0" hangingPunct="1">
              <a:defRPr sz="2900" kern="1200">
                <a:solidFill>
                  <a:schemeClr val="tx1"/>
                </a:solidFill>
                <a:latin typeface="+mn-lt"/>
                <a:ea typeface="+mn-ea"/>
                <a:cs typeface="+mn-cs"/>
              </a:defRPr>
            </a:lvl1pPr>
            <a:lvl2pPr marL="686941" algn="l" defTabSz="1373883" rtl="0" eaLnBrk="1" latinLnBrk="0" hangingPunct="1">
              <a:defRPr sz="2900" kern="1200">
                <a:solidFill>
                  <a:schemeClr val="tx1"/>
                </a:solidFill>
                <a:latin typeface="+mn-lt"/>
                <a:ea typeface="+mn-ea"/>
                <a:cs typeface="+mn-cs"/>
              </a:defRPr>
            </a:lvl2pPr>
            <a:lvl3pPr marL="1373883" algn="l" defTabSz="1373883" rtl="0" eaLnBrk="1" latinLnBrk="0" hangingPunct="1">
              <a:defRPr sz="2900" kern="1200">
                <a:solidFill>
                  <a:schemeClr val="tx1"/>
                </a:solidFill>
                <a:latin typeface="+mn-lt"/>
                <a:ea typeface="+mn-ea"/>
                <a:cs typeface="+mn-cs"/>
              </a:defRPr>
            </a:lvl3pPr>
            <a:lvl4pPr marL="2060824" algn="l" defTabSz="1373883" rtl="0" eaLnBrk="1" latinLnBrk="0" hangingPunct="1">
              <a:defRPr sz="2900" kern="1200">
                <a:solidFill>
                  <a:schemeClr val="tx1"/>
                </a:solidFill>
                <a:latin typeface="+mn-lt"/>
                <a:ea typeface="+mn-ea"/>
                <a:cs typeface="+mn-cs"/>
              </a:defRPr>
            </a:lvl4pPr>
            <a:lvl5pPr marL="2747765" algn="l" defTabSz="1373883" rtl="0" eaLnBrk="1" latinLnBrk="0" hangingPunct="1">
              <a:defRPr sz="2900" kern="1200">
                <a:solidFill>
                  <a:schemeClr val="tx1"/>
                </a:solidFill>
                <a:latin typeface="+mn-lt"/>
                <a:ea typeface="+mn-ea"/>
                <a:cs typeface="+mn-cs"/>
              </a:defRPr>
            </a:lvl5pPr>
            <a:lvl6pPr marL="3434706" algn="l" defTabSz="1373883" rtl="0" eaLnBrk="1" latinLnBrk="0" hangingPunct="1">
              <a:defRPr sz="2900" kern="1200">
                <a:solidFill>
                  <a:schemeClr val="tx1"/>
                </a:solidFill>
                <a:latin typeface="+mn-lt"/>
                <a:ea typeface="+mn-ea"/>
                <a:cs typeface="+mn-cs"/>
              </a:defRPr>
            </a:lvl6pPr>
            <a:lvl7pPr marL="4121648" algn="l" defTabSz="1373883" rtl="0" eaLnBrk="1" latinLnBrk="0" hangingPunct="1">
              <a:defRPr sz="2900" kern="1200">
                <a:solidFill>
                  <a:schemeClr val="tx1"/>
                </a:solidFill>
                <a:latin typeface="+mn-lt"/>
                <a:ea typeface="+mn-ea"/>
                <a:cs typeface="+mn-cs"/>
              </a:defRPr>
            </a:lvl7pPr>
            <a:lvl8pPr marL="4808587" algn="l" defTabSz="1373883" rtl="0" eaLnBrk="1" latinLnBrk="0" hangingPunct="1">
              <a:defRPr sz="2900" kern="1200">
                <a:solidFill>
                  <a:schemeClr val="tx1"/>
                </a:solidFill>
                <a:latin typeface="+mn-lt"/>
                <a:ea typeface="+mn-ea"/>
                <a:cs typeface="+mn-cs"/>
              </a:defRPr>
            </a:lvl8pPr>
            <a:lvl9pPr marL="5495529" algn="l" defTabSz="1373883" rtl="0" eaLnBrk="1" latinLnBrk="0" hangingPunct="1">
              <a:defRPr sz="2900" kern="1200">
                <a:solidFill>
                  <a:schemeClr val="tx1"/>
                </a:solidFill>
                <a:latin typeface="+mn-lt"/>
                <a:ea typeface="+mn-ea"/>
                <a:cs typeface="+mn-cs"/>
              </a:defRPr>
            </a:lvl9pPr>
          </a:lstStyle>
          <a:p>
            <a:pPr algn="ctr" fontAlgn="auto">
              <a:spcBef>
                <a:spcPts val="0"/>
              </a:spcBef>
              <a:spcAft>
                <a:spcPts val="0"/>
              </a:spcAft>
              <a:defRPr/>
            </a:pPr>
            <a:endParaRPr lang="en-US" sz="2100" dirty="0">
              <a:solidFill>
                <a:schemeClr val="bg1"/>
              </a:solidFill>
              <a:latin typeface="Oswald" pitchFamily="2" charset="0"/>
            </a:endParaRPr>
          </a:p>
        </p:txBody>
      </p:sp>
      <p:pic>
        <p:nvPicPr>
          <p:cNvPr id="39943" name="Picture 14">
            <a:extLst>
              <a:ext uri="{FF2B5EF4-FFF2-40B4-BE49-F238E27FC236}">
                <a16:creationId xmlns:a16="http://schemas.microsoft.com/office/drawing/2014/main" id="{A315F90E-87F0-9A4B-9127-B1AA435850C3}"/>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41350" y="8882063"/>
            <a:ext cx="2860675" cy="14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a:extLst>
              <a:ext uri="{FF2B5EF4-FFF2-40B4-BE49-F238E27FC236}">
                <a16:creationId xmlns:a16="http://schemas.microsoft.com/office/drawing/2014/main" id="{D0A67A3E-6993-D44E-BB6D-85D7662EBC54}"/>
              </a:ext>
            </a:extLst>
          </p:cNvPr>
          <p:cNvCxnSpPr>
            <a:cxnSpLocks noChangeShapeType="1"/>
          </p:cNvCxnSpPr>
          <p:nvPr userDrawn="1"/>
        </p:nvCxnSpPr>
        <p:spPr bwMode="auto">
          <a:xfrm>
            <a:off x="3756025" y="9855200"/>
            <a:ext cx="13638213" cy="1588"/>
          </a:xfrm>
          <a:prstGeom prst="line">
            <a:avLst/>
          </a:prstGeom>
          <a:noFill/>
          <a:ln w="25400">
            <a:solidFill>
              <a:srgbClr val="3258A6"/>
            </a:solidFill>
            <a:prstDash val="sysDot"/>
            <a:round/>
            <a:headEnd/>
            <a:tailEnd/>
          </a:ln>
          <a:effectLst>
            <a:outerShdw blurRad="40000" dist="20000" dir="5400000" rotWithShape="0">
              <a:srgbClr val="808080">
                <a:alpha val="37999"/>
              </a:srgbClr>
            </a:outerShdw>
          </a:effectLst>
        </p:spPr>
      </p:cxnSp>
    </p:spTree>
  </p:cSld>
  <p:clrMap bg1="lt1" tx1="dk1" bg2="lt2" tx2="dk2" accent1="accent1" accent2="accent2" accent3="accent3" accent4="accent4" accent5="accent5" accent6="accent6" hlink="hlink" folHlink="folHlink"/>
  <p:sldLayoutIdLst>
    <p:sldLayoutId id="2147489036" r:id="rId1"/>
    <p:sldLayoutId id="2147489037" r:id="rId2"/>
  </p:sldLayoutIdLst>
  <p:hf sldNum="0" hdr="0" ftr="0" dt="0"/>
  <p:txStyles>
    <p:titleStyle>
      <a:lvl1pPr algn="ctr" defTabSz="1373188" rtl="0" eaLnBrk="0" fontAlgn="base" hangingPunct="0">
        <a:spcBef>
          <a:spcPct val="0"/>
        </a:spcBef>
        <a:spcAft>
          <a:spcPct val="0"/>
        </a:spcAft>
        <a:defRPr sz="6600" kern="1200">
          <a:solidFill>
            <a:schemeClr val="tx1"/>
          </a:solidFill>
          <a:latin typeface="+mj-lt"/>
          <a:ea typeface="ＭＳ Ｐゴシック" panose="020B0600070205080204" pitchFamily="34" charset="-128"/>
          <a:cs typeface="ＭＳ Ｐゴシック" charset="0"/>
        </a:defRPr>
      </a:lvl1pPr>
      <a:lvl2pPr algn="ctr" defTabSz="1373188" rtl="0" eaLnBrk="0" fontAlgn="base" hangingPunct="0">
        <a:spcBef>
          <a:spcPct val="0"/>
        </a:spcBef>
        <a:spcAft>
          <a:spcPct val="0"/>
        </a:spcAft>
        <a:defRPr sz="6600">
          <a:solidFill>
            <a:schemeClr val="tx1"/>
          </a:solidFill>
          <a:latin typeface="Calibri" charset="0"/>
          <a:ea typeface="ＭＳ Ｐゴシック" panose="020B0600070205080204" pitchFamily="34" charset="-128"/>
          <a:cs typeface="ＭＳ Ｐゴシック" charset="0"/>
        </a:defRPr>
      </a:lvl2pPr>
      <a:lvl3pPr algn="ctr" defTabSz="1373188" rtl="0" eaLnBrk="0" fontAlgn="base" hangingPunct="0">
        <a:spcBef>
          <a:spcPct val="0"/>
        </a:spcBef>
        <a:spcAft>
          <a:spcPct val="0"/>
        </a:spcAft>
        <a:defRPr sz="6600">
          <a:solidFill>
            <a:schemeClr val="tx1"/>
          </a:solidFill>
          <a:latin typeface="Calibri" charset="0"/>
          <a:ea typeface="ＭＳ Ｐゴシック" panose="020B0600070205080204" pitchFamily="34" charset="-128"/>
          <a:cs typeface="ＭＳ Ｐゴシック" charset="0"/>
        </a:defRPr>
      </a:lvl3pPr>
      <a:lvl4pPr algn="ctr" defTabSz="1373188" rtl="0" eaLnBrk="0" fontAlgn="base" hangingPunct="0">
        <a:spcBef>
          <a:spcPct val="0"/>
        </a:spcBef>
        <a:spcAft>
          <a:spcPct val="0"/>
        </a:spcAft>
        <a:defRPr sz="6600">
          <a:solidFill>
            <a:schemeClr val="tx1"/>
          </a:solidFill>
          <a:latin typeface="Calibri" charset="0"/>
          <a:ea typeface="ＭＳ Ｐゴシック" panose="020B0600070205080204" pitchFamily="34" charset="-128"/>
          <a:cs typeface="ＭＳ Ｐゴシック" charset="0"/>
        </a:defRPr>
      </a:lvl4pPr>
      <a:lvl5pPr algn="ctr" defTabSz="1373188" rtl="0" eaLnBrk="0" fontAlgn="base" hangingPunct="0">
        <a:spcBef>
          <a:spcPct val="0"/>
        </a:spcBef>
        <a:spcAft>
          <a:spcPct val="0"/>
        </a:spcAft>
        <a:defRPr sz="6600">
          <a:solidFill>
            <a:schemeClr val="tx1"/>
          </a:solidFill>
          <a:latin typeface="Calibri" charset="0"/>
          <a:ea typeface="ＭＳ Ｐゴシック" panose="020B0600070205080204" pitchFamily="34" charset="-128"/>
          <a:cs typeface="ＭＳ Ｐゴシック" charset="0"/>
        </a:defRPr>
      </a:lvl5pPr>
      <a:lvl6pPr marL="457200" algn="ctr" defTabSz="1373188" rtl="0" fontAlgn="base">
        <a:spcBef>
          <a:spcPct val="0"/>
        </a:spcBef>
        <a:spcAft>
          <a:spcPct val="0"/>
        </a:spcAft>
        <a:defRPr sz="6600">
          <a:solidFill>
            <a:schemeClr val="tx1"/>
          </a:solidFill>
          <a:latin typeface="Calibri" charset="0"/>
          <a:ea typeface="ＭＳ Ｐゴシック" charset="0"/>
          <a:cs typeface="ＭＳ Ｐゴシック" charset="0"/>
        </a:defRPr>
      </a:lvl6pPr>
      <a:lvl7pPr marL="914400" algn="ctr" defTabSz="1373188" rtl="0" fontAlgn="base">
        <a:spcBef>
          <a:spcPct val="0"/>
        </a:spcBef>
        <a:spcAft>
          <a:spcPct val="0"/>
        </a:spcAft>
        <a:defRPr sz="6600">
          <a:solidFill>
            <a:schemeClr val="tx1"/>
          </a:solidFill>
          <a:latin typeface="Calibri" charset="0"/>
          <a:ea typeface="ＭＳ Ｐゴシック" charset="0"/>
          <a:cs typeface="ＭＳ Ｐゴシック" charset="0"/>
        </a:defRPr>
      </a:lvl7pPr>
      <a:lvl8pPr marL="1371600" algn="ctr" defTabSz="1373188" rtl="0" fontAlgn="base">
        <a:spcBef>
          <a:spcPct val="0"/>
        </a:spcBef>
        <a:spcAft>
          <a:spcPct val="0"/>
        </a:spcAft>
        <a:defRPr sz="6600">
          <a:solidFill>
            <a:schemeClr val="tx1"/>
          </a:solidFill>
          <a:latin typeface="Calibri" charset="0"/>
          <a:ea typeface="ＭＳ Ｐゴシック" charset="0"/>
          <a:cs typeface="ＭＳ Ｐゴシック" charset="0"/>
        </a:defRPr>
      </a:lvl8pPr>
      <a:lvl9pPr marL="1828800" algn="ctr" defTabSz="1373188" rtl="0" fontAlgn="base">
        <a:spcBef>
          <a:spcPct val="0"/>
        </a:spcBef>
        <a:spcAft>
          <a:spcPct val="0"/>
        </a:spcAft>
        <a:defRPr sz="6600">
          <a:solidFill>
            <a:schemeClr val="tx1"/>
          </a:solidFill>
          <a:latin typeface="Calibri" charset="0"/>
          <a:ea typeface="ＭＳ Ｐゴシック" charset="0"/>
          <a:cs typeface="ＭＳ Ｐゴシック" charset="0"/>
        </a:defRPr>
      </a:lvl9pPr>
    </p:titleStyle>
    <p:bodyStyle>
      <a:lvl1pPr marL="514350" indent="-514350" algn="l" defTabSz="1373188" rtl="0" eaLnBrk="0" fontAlgn="base" hangingPunct="0">
        <a:spcBef>
          <a:spcPct val="20000"/>
        </a:spcBef>
        <a:spcAft>
          <a:spcPct val="0"/>
        </a:spcAft>
        <a:buFont typeface="Arial" panose="020B0604020202020204" pitchFamily="34" charset="0"/>
        <a:buChar char="•"/>
        <a:defRPr sz="4800" kern="1200">
          <a:solidFill>
            <a:schemeClr val="tx1"/>
          </a:solidFill>
          <a:latin typeface="+mn-lt"/>
          <a:ea typeface="ＭＳ Ｐゴシック" panose="020B0600070205080204" pitchFamily="34" charset="-128"/>
          <a:cs typeface="ＭＳ Ｐゴシック" charset="0"/>
        </a:defRPr>
      </a:lvl1pPr>
      <a:lvl2pPr marL="1116013" indent="-428625" algn="l" defTabSz="1373188" rtl="0" eaLnBrk="0" fontAlgn="base" hangingPunct="0">
        <a:spcBef>
          <a:spcPct val="20000"/>
        </a:spcBef>
        <a:spcAft>
          <a:spcPct val="0"/>
        </a:spcAft>
        <a:buFont typeface="Arial" panose="020B0604020202020204" pitchFamily="34" charset="0"/>
        <a:buChar char="–"/>
        <a:defRPr sz="4200" kern="1200">
          <a:solidFill>
            <a:schemeClr val="tx1"/>
          </a:solidFill>
          <a:latin typeface="+mn-lt"/>
          <a:ea typeface="ＭＳ Ｐゴシック" panose="020B0600070205080204" pitchFamily="34" charset="-128"/>
          <a:cs typeface="+mn-cs"/>
        </a:defRPr>
      </a:lvl2pPr>
      <a:lvl3pPr marL="1716088" indent="-342900" algn="l" defTabSz="1373188" rtl="0" eaLnBrk="0" fontAlgn="base" hangingPunct="0">
        <a:spcBef>
          <a:spcPct val="20000"/>
        </a:spcBef>
        <a:spcAft>
          <a:spcPct val="0"/>
        </a:spcAft>
        <a:buFont typeface="Arial" panose="020B0604020202020204" pitchFamily="34" charset="0"/>
        <a:buChar char="•"/>
        <a:defRPr sz="3600" kern="1200">
          <a:solidFill>
            <a:schemeClr val="tx1"/>
          </a:solidFill>
          <a:latin typeface="+mn-lt"/>
          <a:ea typeface="ＭＳ Ｐゴシック" panose="020B0600070205080204" pitchFamily="34" charset="-128"/>
          <a:cs typeface="+mn-cs"/>
        </a:defRPr>
      </a:lvl3pPr>
      <a:lvl4pPr marL="2403475" indent="-342900" algn="l" defTabSz="1373188" rtl="0" eaLnBrk="0" fontAlgn="base" hangingPunct="0">
        <a:spcBef>
          <a:spcPct val="20000"/>
        </a:spcBef>
        <a:spcAft>
          <a:spcPct val="0"/>
        </a:spcAft>
        <a:buFont typeface="Arial" panose="020B0604020202020204" pitchFamily="34" charset="0"/>
        <a:buChar char="–"/>
        <a:defRPr sz="3000" kern="1200">
          <a:solidFill>
            <a:schemeClr val="tx1"/>
          </a:solidFill>
          <a:latin typeface="+mn-lt"/>
          <a:ea typeface="ＭＳ Ｐゴシック" panose="020B0600070205080204" pitchFamily="34" charset="-128"/>
          <a:cs typeface="+mn-cs"/>
        </a:defRPr>
      </a:lvl4pPr>
      <a:lvl5pPr marL="3090863" indent="-342900" algn="l" defTabSz="1373188" rtl="0" eaLnBrk="0" fontAlgn="base" hangingPunct="0">
        <a:spcBef>
          <a:spcPct val="20000"/>
        </a:spcBef>
        <a:spcAft>
          <a:spcPct val="0"/>
        </a:spcAft>
        <a:buFont typeface="Arial" panose="020B0604020202020204" pitchFamily="34" charset="0"/>
        <a:buChar char="»"/>
        <a:defRPr sz="3000" kern="1200">
          <a:solidFill>
            <a:schemeClr val="tx1"/>
          </a:solidFill>
          <a:latin typeface="+mn-lt"/>
          <a:ea typeface="ＭＳ Ｐゴシック" panose="020B0600070205080204" pitchFamily="34" charset="-128"/>
          <a:cs typeface="+mn-cs"/>
        </a:defRPr>
      </a:lvl5pPr>
      <a:lvl6pPr marL="3778689" indent="-343517" algn="l" defTabSz="1374069"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65724" indent="-343517" algn="l" defTabSz="1374069"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52758" indent="-343517" algn="l" defTabSz="1374069"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39793" indent="-343517" algn="l" defTabSz="1374069"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4069" rtl="0" eaLnBrk="1" latinLnBrk="0" hangingPunct="1">
        <a:defRPr sz="2700" kern="1200">
          <a:solidFill>
            <a:schemeClr val="tx1"/>
          </a:solidFill>
          <a:latin typeface="+mn-lt"/>
          <a:ea typeface="+mn-ea"/>
          <a:cs typeface="+mn-cs"/>
        </a:defRPr>
      </a:lvl1pPr>
      <a:lvl2pPr marL="687034" algn="l" defTabSz="1374069" rtl="0" eaLnBrk="1" latinLnBrk="0" hangingPunct="1">
        <a:defRPr sz="2700" kern="1200">
          <a:solidFill>
            <a:schemeClr val="tx1"/>
          </a:solidFill>
          <a:latin typeface="+mn-lt"/>
          <a:ea typeface="+mn-ea"/>
          <a:cs typeface="+mn-cs"/>
        </a:defRPr>
      </a:lvl2pPr>
      <a:lvl3pPr marL="1374069" algn="l" defTabSz="1374069" rtl="0" eaLnBrk="1" latinLnBrk="0" hangingPunct="1">
        <a:defRPr sz="2700" kern="1200">
          <a:solidFill>
            <a:schemeClr val="tx1"/>
          </a:solidFill>
          <a:latin typeface="+mn-lt"/>
          <a:ea typeface="+mn-ea"/>
          <a:cs typeface="+mn-cs"/>
        </a:defRPr>
      </a:lvl3pPr>
      <a:lvl4pPr marL="2061103" algn="l" defTabSz="1374069" rtl="0" eaLnBrk="1" latinLnBrk="0" hangingPunct="1">
        <a:defRPr sz="2700" kern="1200">
          <a:solidFill>
            <a:schemeClr val="tx1"/>
          </a:solidFill>
          <a:latin typeface="+mn-lt"/>
          <a:ea typeface="+mn-ea"/>
          <a:cs typeface="+mn-cs"/>
        </a:defRPr>
      </a:lvl4pPr>
      <a:lvl5pPr marL="2748138" algn="l" defTabSz="1374069" rtl="0" eaLnBrk="1" latinLnBrk="0" hangingPunct="1">
        <a:defRPr sz="2700" kern="1200">
          <a:solidFill>
            <a:schemeClr val="tx1"/>
          </a:solidFill>
          <a:latin typeface="+mn-lt"/>
          <a:ea typeface="+mn-ea"/>
          <a:cs typeface="+mn-cs"/>
        </a:defRPr>
      </a:lvl5pPr>
      <a:lvl6pPr marL="3435172" algn="l" defTabSz="1374069" rtl="0" eaLnBrk="1" latinLnBrk="0" hangingPunct="1">
        <a:defRPr sz="2700" kern="1200">
          <a:solidFill>
            <a:schemeClr val="tx1"/>
          </a:solidFill>
          <a:latin typeface="+mn-lt"/>
          <a:ea typeface="+mn-ea"/>
          <a:cs typeface="+mn-cs"/>
        </a:defRPr>
      </a:lvl6pPr>
      <a:lvl7pPr marL="4122207" algn="l" defTabSz="1374069" rtl="0" eaLnBrk="1" latinLnBrk="0" hangingPunct="1">
        <a:defRPr sz="2700" kern="1200">
          <a:solidFill>
            <a:schemeClr val="tx1"/>
          </a:solidFill>
          <a:latin typeface="+mn-lt"/>
          <a:ea typeface="+mn-ea"/>
          <a:cs typeface="+mn-cs"/>
        </a:defRPr>
      </a:lvl7pPr>
      <a:lvl8pPr marL="4809241" algn="l" defTabSz="1374069" rtl="0" eaLnBrk="1" latinLnBrk="0" hangingPunct="1">
        <a:defRPr sz="2700" kern="1200">
          <a:solidFill>
            <a:schemeClr val="tx1"/>
          </a:solidFill>
          <a:latin typeface="+mn-lt"/>
          <a:ea typeface="+mn-ea"/>
          <a:cs typeface="+mn-cs"/>
        </a:defRPr>
      </a:lvl8pPr>
      <a:lvl9pPr marL="5496276" algn="l" defTabSz="1374069"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bk object 16">
            <a:extLst>
              <a:ext uri="{FF2B5EF4-FFF2-40B4-BE49-F238E27FC236}">
                <a16:creationId xmlns:a16="http://schemas.microsoft.com/office/drawing/2014/main" id="{97AE9D4F-F741-3047-A5BC-326F247C40EF}"/>
              </a:ext>
            </a:extLst>
          </p:cNvPr>
          <p:cNvSpPr>
            <a:spLocks noChangeArrowheads="1"/>
          </p:cNvSpPr>
          <p:nvPr/>
        </p:nvSpPr>
        <p:spPr bwMode="auto">
          <a:xfrm>
            <a:off x="647700" y="8880475"/>
            <a:ext cx="2857500" cy="1409700"/>
          </a:xfrm>
          <a:prstGeom prst="rect">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ltLang="en-US"/>
          </a:p>
        </p:txBody>
      </p:sp>
      <p:sp>
        <p:nvSpPr>
          <p:cNvPr id="44035" name="bk object 17">
            <a:extLst>
              <a:ext uri="{FF2B5EF4-FFF2-40B4-BE49-F238E27FC236}">
                <a16:creationId xmlns:a16="http://schemas.microsoft.com/office/drawing/2014/main" id="{3EEBD7C7-8485-5046-A7F5-67EB68D4F9BF}"/>
              </a:ext>
            </a:extLst>
          </p:cNvPr>
          <p:cNvSpPr>
            <a:spLocks noChangeArrowheads="1"/>
          </p:cNvSpPr>
          <p:nvPr/>
        </p:nvSpPr>
        <p:spPr bwMode="auto">
          <a:xfrm>
            <a:off x="3695700" y="9807575"/>
            <a:ext cx="13782675" cy="152400"/>
          </a:xfrm>
          <a:prstGeom prst="rect">
            <a:avLst/>
          </a:pr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ltLang="en-US"/>
          </a:p>
        </p:txBody>
      </p:sp>
      <p:sp>
        <p:nvSpPr>
          <p:cNvPr id="18" name="bk object 18">
            <a:extLst>
              <a:ext uri="{FF2B5EF4-FFF2-40B4-BE49-F238E27FC236}">
                <a16:creationId xmlns:a16="http://schemas.microsoft.com/office/drawing/2014/main" id="{1089425F-9A8B-AB44-911C-6DD0D2D53000}"/>
              </a:ext>
            </a:extLst>
          </p:cNvPr>
          <p:cNvSpPr/>
          <p:nvPr/>
        </p:nvSpPr>
        <p:spPr>
          <a:xfrm>
            <a:off x="3759200" y="9858375"/>
            <a:ext cx="13641388" cy="1588"/>
          </a:xfrm>
          <a:custGeom>
            <a:avLst/>
            <a:gdLst/>
            <a:ahLst/>
            <a:cxnLst/>
            <a:rect l="l" t="t" r="r" b="b"/>
            <a:pathLst>
              <a:path w="13638530" h="1904">
                <a:moveTo>
                  <a:pt x="0" y="0"/>
                </a:moveTo>
                <a:lnTo>
                  <a:pt x="13638212" y="1587"/>
                </a:lnTo>
              </a:path>
            </a:pathLst>
          </a:custGeom>
          <a:ln w="25400">
            <a:solidFill>
              <a:srgbClr val="3258A6"/>
            </a:solidFill>
          </a:ln>
        </p:spPr>
        <p:txBody>
          <a:bodyPr lIns="0" tIns="0" rIns="0" bIns="0"/>
          <a:lstStyle/>
          <a:p>
            <a:pPr>
              <a:defRPr/>
            </a:pPr>
            <a:endParaRPr sz="2901"/>
          </a:p>
        </p:txBody>
      </p:sp>
      <p:sp>
        <p:nvSpPr>
          <p:cNvPr id="44037" name="Holder 2">
            <a:extLst>
              <a:ext uri="{FF2B5EF4-FFF2-40B4-BE49-F238E27FC236}">
                <a16:creationId xmlns:a16="http://schemas.microsoft.com/office/drawing/2014/main" id="{2B51A505-A194-7548-A308-3CADDBAC748B}"/>
              </a:ext>
            </a:extLst>
          </p:cNvPr>
          <p:cNvSpPr>
            <a:spLocks noGrp="1" noChangeArrowheads="1"/>
          </p:cNvSpPr>
          <p:nvPr>
            <p:ph type="title"/>
          </p:nvPr>
        </p:nvSpPr>
        <p:spPr bwMode="auto">
          <a:xfrm>
            <a:off x="700088" y="517525"/>
            <a:ext cx="16891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US" altLang="en-US"/>
          </a:p>
        </p:txBody>
      </p:sp>
      <p:sp>
        <p:nvSpPr>
          <p:cNvPr id="44038" name="Holder 3">
            <a:extLst>
              <a:ext uri="{FF2B5EF4-FFF2-40B4-BE49-F238E27FC236}">
                <a16:creationId xmlns:a16="http://schemas.microsoft.com/office/drawing/2014/main" id="{121F8835-55EA-7A42-89E4-0230717E808E}"/>
              </a:ext>
            </a:extLst>
          </p:cNvPr>
          <p:cNvSpPr>
            <a:spLocks noGrp="1" noChangeArrowheads="1"/>
          </p:cNvSpPr>
          <p:nvPr>
            <p:ph type="body" idx="1"/>
          </p:nvPr>
        </p:nvSpPr>
        <p:spPr bwMode="auto">
          <a:xfrm>
            <a:off x="914400" y="2366963"/>
            <a:ext cx="16462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US" altLang="en-US"/>
          </a:p>
        </p:txBody>
      </p:sp>
      <p:sp>
        <p:nvSpPr>
          <p:cNvPr id="4" name="Holder 4">
            <a:extLst>
              <a:ext uri="{FF2B5EF4-FFF2-40B4-BE49-F238E27FC236}">
                <a16:creationId xmlns:a16="http://schemas.microsoft.com/office/drawing/2014/main" id="{C535E9D2-7B24-7542-A1D2-C8B10529E313}"/>
              </a:ext>
            </a:extLst>
          </p:cNvPr>
          <p:cNvSpPr>
            <a:spLocks noGrp="1"/>
          </p:cNvSpPr>
          <p:nvPr>
            <p:ph type="ftr" sz="quarter" idx="5"/>
          </p:nvPr>
        </p:nvSpPr>
        <p:spPr>
          <a:xfrm>
            <a:off x="6218238" y="9569450"/>
            <a:ext cx="5854700" cy="446088"/>
          </a:xfrm>
          <a:prstGeom prst="rect">
            <a:avLst/>
          </a:prstGeom>
        </p:spPr>
        <p:txBody>
          <a:bodyPr wrap="square" lIns="0" tIns="0" rIns="0" bIns="0">
            <a:spAutoFit/>
          </a:bodyPr>
          <a:lstStyle>
            <a:lvl1pPr algn="ctr">
              <a:defRPr>
                <a:solidFill>
                  <a:schemeClr val="tx1">
                    <a:tint val="75000"/>
                  </a:schemeClr>
                </a:solidFill>
                <a:latin typeface="Arial" panose="020B0604020202020204" pitchFamily="34" charset="0"/>
                <a:ea typeface="ＭＳ Ｐゴシック" panose="020B0600070205080204" pitchFamily="34" charset="-128"/>
              </a:defRPr>
            </a:lvl1pPr>
          </a:lstStyle>
          <a:p>
            <a:pPr>
              <a:defRPr/>
            </a:pPr>
            <a:endParaRPr/>
          </a:p>
        </p:txBody>
      </p:sp>
      <p:sp>
        <p:nvSpPr>
          <p:cNvPr id="5" name="Holder 5">
            <a:extLst>
              <a:ext uri="{FF2B5EF4-FFF2-40B4-BE49-F238E27FC236}">
                <a16:creationId xmlns:a16="http://schemas.microsoft.com/office/drawing/2014/main" id="{6280A122-50AE-3841-BB22-F0251D411DB5}"/>
              </a:ext>
            </a:extLst>
          </p:cNvPr>
          <p:cNvSpPr>
            <a:spLocks noGrp="1"/>
          </p:cNvSpPr>
          <p:nvPr>
            <p:ph type="dt" sz="half" idx="6"/>
          </p:nvPr>
        </p:nvSpPr>
        <p:spPr>
          <a:xfrm>
            <a:off x="914400" y="9569450"/>
            <a:ext cx="4206875" cy="446088"/>
          </a:xfrm>
          <a:prstGeom prst="rect">
            <a:avLst/>
          </a:prstGeom>
        </p:spPr>
        <p:txBody>
          <a:bodyPr wrap="square" lIns="0" tIns="0" rIns="0" bIns="0">
            <a:spAutoFit/>
          </a:bodyPr>
          <a:lstStyle>
            <a:lvl1pPr algn="l">
              <a:defRPr>
                <a:solidFill>
                  <a:schemeClr val="tx1">
                    <a:tint val="75000"/>
                  </a:schemeClr>
                </a:solidFill>
                <a:latin typeface="Arial" panose="020B0604020202020204" pitchFamily="34" charset="0"/>
                <a:ea typeface="ＭＳ Ｐゴシック" panose="020B0600070205080204" pitchFamily="34" charset="-128"/>
              </a:defRPr>
            </a:lvl1pPr>
          </a:lstStyle>
          <a:p>
            <a:pPr>
              <a:defRPr/>
            </a:pPr>
            <a:fld id="{1D8BD707-D9CF-40AE-B4C6-C98DA3205C09}" type="datetimeFigureOut">
              <a:rPr lang="en-US"/>
              <a:pPr>
                <a:defRPr/>
              </a:pPr>
              <a:t>10/14/21</a:t>
            </a:fld>
            <a:endParaRPr lang="en-US"/>
          </a:p>
        </p:txBody>
      </p:sp>
      <p:sp>
        <p:nvSpPr>
          <p:cNvPr id="6" name="Holder 6">
            <a:extLst>
              <a:ext uri="{FF2B5EF4-FFF2-40B4-BE49-F238E27FC236}">
                <a16:creationId xmlns:a16="http://schemas.microsoft.com/office/drawing/2014/main" id="{7F1C7090-DF12-7749-850B-E327C4DFD71D}"/>
              </a:ext>
            </a:extLst>
          </p:cNvPr>
          <p:cNvSpPr>
            <a:spLocks noGrp="1"/>
          </p:cNvSpPr>
          <p:nvPr>
            <p:ph type="sldNum" sz="quarter" idx="7"/>
          </p:nvPr>
        </p:nvSpPr>
        <p:spPr>
          <a:xfrm>
            <a:off x="13169900" y="9569450"/>
            <a:ext cx="4206875" cy="446088"/>
          </a:xfrm>
          <a:prstGeom prst="rect">
            <a:avLst/>
          </a:prstGeom>
        </p:spPr>
        <p:txBody>
          <a:bodyPr wrap="square" lIns="0" tIns="0" rIns="0" bIns="0">
            <a:spAutoFit/>
          </a:bodyPr>
          <a:lstStyle>
            <a:lvl1pPr algn="r">
              <a:defRPr>
                <a:solidFill>
                  <a:schemeClr val="tx1">
                    <a:tint val="75000"/>
                  </a:schemeClr>
                </a:solidFill>
                <a:latin typeface="Arial" panose="020B0604020202020204" pitchFamily="34" charset="0"/>
                <a:ea typeface="ＭＳ Ｐゴシック" panose="020B0600070205080204" pitchFamily="34" charset="-128"/>
              </a:defRPr>
            </a:lvl1pPr>
          </a:lstStyle>
          <a:p>
            <a:pPr>
              <a:defRPr/>
            </a:pPr>
            <a:fld id="{E420A5BE-D8CA-F747-8803-344FE6BC1174}" type="slidenum">
              <a:rPr/>
              <a:pPr>
                <a:defRPr/>
              </a:pPr>
              <a:t>‹#›</a:t>
            </a:fld>
            <a:endParaRPr/>
          </a:p>
        </p:txBody>
      </p:sp>
    </p:spTree>
  </p:cSld>
  <p:clrMap bg1="lt1" tx1="dk1" bg2="lt2" tx2="dk2" accent1="accent1" accent2="accent2" accent3="accent3" accent4="accent4" accent5="accent5" accent6="accent6" hlink="hlink" folHlink="folHlink"/>
  <p:sldLayoutIdLst>
    <p:sldLayoutId id="2147489039" r:id="rId1"/>
    <p:sldLayoutId id="2147489004" r:id="rId2"/>
    <p:sldLayoutId id="2147489040" r:id="rId3"/>
    <p:sldLayoutId id="2147489005" r:id="rId4"/>
    <p:sldLayoutId id="2147489006" r:id="rId5"/>
  </p:sldLayoutIdLst>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defRPr>
      </a:lvl2pPr>
      <a:lvl3pPr algn="ctr" rtl="0" eaLnBrk="0" fontAlgn="base" hangingPunct="0">
        <a:spcBef>
          <a:spcPct val="0"/>
        </a:spcBef>
        <a:spcAft>
          <a:spcPct val="0"/>
        </a:spcAft>
        <a:defRPr>
          <a:solidFill>
            <a:schemeClr val="tx2"/>
          </a:solidFill>
          <a:latin typeface="Calibri" panose="020F0502020204030204" pitchFamily="34" charset="0"/>
        </a:defRPr>
      </a:lvl3pPr>
      <a:lvl4pPr algn="ctr" rtl="0" eaLnBrk="0" fontAlgn="base" hangingPunct="0">
        <a:spcBef>
          <a:spcPct val="0"/>
        </a:spcBef>
        <a:spcAft>
          <a:spcPct val="0"/>
        </a:spcAft>
        <a:defRPr>
          <a:solidFill>
            <a:schemeClr val="tx2"/>
          </a:solidFill>
          <a:latin typeface="Calibri" panose="020F0502020204030204" pitchFamily="34" charset="0"/>
        </a:defRPr>
      </a:lvl4pPr>
      <a:lvl5pPr algn="ctr" rtl="0" eaLnBrk="0" fontAlgn="base" hangingPunct="0">
        <a:spcBef>
          <a:spcPct val="0"/>
        </a:spcBef>
        <a:spcAft>
          <a:spcPct val="0"/>
        </a:spcAft>
        <a:defRPr>
          <a:solidFill>
            <a:schemeClr val="tx2"/>
          </a:solidFill>
          <a:latin typeface="Calibri" panose="020F0502020204030204" pitchFamily="34" charset="0"/>
        </a:defRPr>
      </a:lvl5pPr>
      <a:lvl6pPr marL="457200" algn="ctr" rtl="0" eaLnBrk="0" fontAlgn="base" hangingPunct="0">
        <a:spcBef>
          <a:spcPct val="0"/>
        </a:spcBef>
        <a:spcAft>
          <a:spcPct val="0"/>
        </a:spcAft>
        <a:defRPr>
          <a:solidFill>
            <a:schemeClr val="tx2"/>
          </a:solidFill>
          <a:latin typeface="Calibri" panose="020F0502020204030204" pitchFamily="34" charset="0"/>
        </a:defRPr>
      </a:lvl6pPr>
      <a:lvl7pPr marL="914400" algn="ctr" rtl="0" eaLnBrk="0" fontAlgn="base" hangingPunct="0">
        <a:spcBef>
          <a:spcPct val="0"/>
        </a:spcBef>
        <a:spcAft>
          <a:spcPct val="0"/>
        </a:spcAft>
        <a:defRPr>
          <a:solidFill>
            <a:schemeClr val="tx2"/>
          </a:solidFill>
          <a:latin typeface="Calibri" panose="020F0502020204030204" pitchFamily="34" charset="0"/>
        </a:defRPr>
      </a:lvl7pPr>
      <a:lvl8pPr marL="1371600" algn="ctr" rtl="0" eaLnBrk="0" fontAlgn="base" hangingPunct="0">
        <a:spcBef>
          <a:spcPct val="0"/>
        </a:spcBef>
        <a:spcAft>
          <a:spcPct val="0"/>
        </a:spcAft>
        <a:defRPr>
          <a:solidFill>
            <a:schemeClr val="tx2"/>
          </a:solidFill>
          <a:latin typeface="Calibri" panose="020F0502020204030204" pitchFamily="34" charset="0"/>
        </a:defRPr>
      </a:lvl8pPr>
      <a:lvl9pPr marL="1828800" algn="ctr" rtl="0" eaLnBrk="0" fontAlgn="base" hangingPunct="0">
        <a:spcBef>
          <a:spcPct val="0"/>
        </a:spcBef>
        <a:spcAft>
          <a:spcPct val="0"/>
        </a:spcAft>
        <a:defRPr>
          <a:solidFill>
            <a:schemeClr val="tx2"/>
          </a:solidFill>
          <a:latin typeface="Calibri" panose="020F0502020204030204" pitchFamily="34" charset="0"/>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457">
        <a:defRPr>
          <a:latin typeface="+mn-lt"/>
          <a:ea typeface="+mn-ea"/>
          <a:cs typeface="+mn-cs"/>
        </a:defRPr>
      </a:lvl6pPr>
      <a:lvl7pPr marL="2743749">
        <a:defRPr>
          <a:latin typeface="+mn-lt"/>
          <a:ea typeface="+mn-ea"/>
          <a:cs typeface="+mn-cs"/>
        </a:defRPr>
      </a:lvl7pPr>
      <a:lvl8pPr marL="3201040">
        <a:defRPr>
          <a:latin typeface="+mn-lt"/>
          <a:ea typeface="+mn-ea"/>
          <a:cs typeface="+mn-cs"/>
        </a:defRPr>
      </a:lvl8pPr>
      <a:lvl9pPr marL="3658332">
        <a:defRPr>
          <a:latin typeface="+mn-lt"/>
          <a:ea typeface="+mn-ea"/>
          <a:cs typeface="+mn-cs"/>
        </a:defRPr>
      </a:lvl9pPr>
    </p:bodyStyle>
    <p:otherStyle>
      <a:lvl1pPr marL="0">
        <a:defRPr>
          <a:latin typeface="+mn-lt"/>
          <a:ea typeface="+mn-ea"/>
          <a:cs typeface="+mn-cs"/>
        </a:defRPr>
      </a:lvl1pPr>
      <a:lvl2pPr marL="457291">
        <a:defRPr>
          <a:latin typeface="+mn-lt"/>
          <a:ea typeface="+mn-ea"/>
          <a:cs typeface="+mn-cs"/>
        </a:defRPr>
      </a:lvl2pPr>
      <a:lvl3pPr marL="914583">
        <a:defRPr>
          <a:latin typeface="+mn-lt"/>
          <a:ea typeface="+mn-ea"/>
          <a:cs typeface="+mn-cs"/>
        </a:defRPr>
      </a:lvl3pPr>
      <a:lvl4pPr marL="1371874">
        <a:defRPr>
          <a:latin typeface="+mn-lt"/>
          <a:ea typeface="+mn-ea"/>
          <a:cs typeface="+mn-cs"/>
        </a:defRPr>
      </a:lvl4pPr>
      <a:lvl5pPr marL="1829166">
        <a:defRPr>
          <a:latin typeface="+mn-lt"/>
          <a:ea typeface="+mn-ea"/>
          <a:cs typeface="+mn-cs"/>
        </a:defRPr>
      </a:lvl5pPr>
      <a:lvl6pPr marL="2286457">
        <a:defRPr>
          <a:latin typeface="+mn-lt"/>
          <a:ea typeface="+mn-ea"/>
          <a:cs typeface="+mn-cs"/>
        </a:defRPr>
      </a:lvl6pPr>
      <a:lvl7pPr marL="2743749">
        <a:defRPr>
          <a:latin typeface="+mn-lt"/>
          <a:ea typeface="+mn-ea"/>
          <a:cs typeface="+mn-cs"/>
        </a:defRPr>
      </a:lvl7pPr>
      <a:lvl8pPr marL="3201040">
        <a:defRPr>
          <a:latin typeface="+mn-lt"/>
          <a:ea typeface="+mn-ea"/>
          <a:cs typeface="+mn-cs"/>
        </a:defRPr>
      </a:lvl8pPr>
      <a:lvl9pPr marL="3658332">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bk object 16">
            <a:extLst>
              <a:ext uri="{FF2B5EF4-FFF2-40B4-BE49-F238E27FC236}">
                <a16:creationId xmlns:a16="http://schemas.microsoft.com/office/drawing/2014/main" id="{C66ACD97-93F3-484B-8BC4-54821595A9A5}"/>
              </a:ext>
            </a:extLst>
          </p:cNvPr>
          <p:cNvSpPr>
            <a:spLocks noChangeArrowheads="1"/>
          </p:cNvSpPr>
          <p:nvPr/>
        </p:nvSpPr>
        <p:spPr bwMode="auto">
          <a:xfrm>
            <a:off x="647700" y="8880475"/>
            <a:ext cx="2857500" cy="1409700"/>
          </a:xfrm>
          <a:prstGeom prst="rect">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ltLang="en-US"/>
          </a:p>
        </p:txBody>
      </p:sp>
      <p:sp>
        <p:nvSpPr>
          <p:cNvPr id="56323" name="bk object 17">
            <a:extLst>
              <a:ext uri="{FF2B5EF4-FFF2-40B4-BE49-F238E27FC236}">
                <a16:creationId xmlns:a16="http://schemas.microsoft.com/office/drawing/2014/main" id="{C29318B5-54CE-3442-9953-68240AD0B883}"/>
              </a:ext>
            </a:extLst>
          </p:cNvPr>
          <p:cNvSpPr>
            <a:spLocks noChangeArrowheads="1"/>
          </p:cNvSpPr>
          <p:nvPr/>
        </p:nvSpPr>
        <p:spPr bwMode="auto">
          <a:xfrm>
            <a:off x="3695700" y="9807575"/>
            <a:ext cx="13782675" cy="152400"/>
          </a:xfrm>
          <a:prstGeom prst="rect">
            <a:avLst/>
          </a:pr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ltLang="en-US"/>
          </a:p>
        </p:txBody>
      </p:sp>
      <p:sp>
        <p:nvSpPr>
          <p:cNvPr id="18" name="bk object 18">
            <a:extLst>
              <a:ext uri="{FF2B5EF4-FFF2-40B4-BE49-F238E27FC236}">
                <a16:creationId xmlns:a16="http://schemas.microsoft.com/office/drawing/2014/main" id="{41DE5ACE-C740-FA43-9E96-A801D12719D2}"/>
              </a:ext>
            </a:extLst>
          </p:cNvPr>
          <p:cNvSpPr/>
          <p:nvPr/>
        </p:nvSpPr>
        <p:spPr>
          <a:xfrm>
            <a:off x="3759200" y="9858375"/>
            <a:ext cx="13641388" cy="1588"/>
          </a:xfrm>
          <a:custGeom>
            <a:avLst/>
            <a:gdLst/>
            <a:ahLst/>
            <a:cxnLst/>
            <a:rect l="l" t="t" r="r" b="b"/>
            <a:pathLst>
              <a:path w="13638530" h="1904">
                <a:moveTo>
                  <a:pt x="0" y="0"/>
                </a:moveTo>
                <a:lnTo>
                  <a:pt x="13638212" y="1587"/>
                </a:lnTo>
              </a:path>
            </a:pathLst>
          </a:custGeom>
          <a:ln w="25400">
            <a:solidFill>
              <a:srgbClr val="3258A6"/>
            </a:solidFill>
          </a:ln>
        </p:spPr>
        <p:txBody>
          <a:bodyPr lIns="0" tIns="0" rIns="0" bIns="0"/>
          <a:lstStyle/>
          <a:p>
            <a:pPr>
              <a:defRPr/>
            </a:pPr>
            <a:endParaRPr sz="2901"/>
          </a:p>
        </p:txBody>
      </p:sp>
      <p:sp>
        <p:nvSpPr>
          <p:cNvPr id="56325" name="Holder 2">
            <a:extLst>
              <a:ext uri="{FF2B5EF4-FFF2-40B4-BE49-F238E27FC236}">
                <a16:creationId xmlns:a16="http://schemas.microsoft.com/office/drawing/2014/main" id="{AAD48C10-4AA9-A542-B323-FC6E0B184969}"/>
              </a:ext>
            </a:extLst>
          </p:cNvPr>
          <p:cNvSpPr>
            <a:spLocks noGrp="1" noChangeArrowheads="1"/>
          </p:cNvSpPr>
          <p:nvPr>
            <p:ph type="title"/>
          </p:nvPr>
        </p:nvSpPr>
        <p:spPr bwMode="auto">
          <a:xfrm>
            <a:off x="511175" y="-95250"/>
            <a:ext cx="17268825"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US" altLang="en-US"/>
          </a:p>
        </p:txBody>
      </p:sp>
      <p:sp>
        <p:nvSpPr>
          <p:cNvPr id="56326" name="Holder 3">
            <a:extLst>
              <a:ext uri="{FF2B5EF4-FFF2-40B4-BE49-F238E27FC236}">
                <a16:creationId xmlns:a16="http://schemas.microsoft.com/office/drawing/2014/main" id="{657F921B-2B8D-2946-A1B8-1068CE86C37D}"/>
              </a:ext>
            </a:extLst>
          </p:cNvPr>
          <p:cNvSpPr>
            <a:spLocks noGrp="1" noChangeArrowheads="1"/>
          </p:cNvSpPr>
          <p:nvPr>
            <p:ph type="body" idx="1"/>
          </p:nvPr>
        </p:nvSpPr>
        <p:spPr bwMode="auto">
          <a:xfrm>
            <a:off x="800100" y="2255838"/>
            <a:ext cx="166909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US" altLang="en-US"/>
          </a:p>
        </p:txBody>
      </p:sp>
      <p:sp>
        <p:nvSpPr>
          <p:cNvPr id="4" name="Holder 4">
            <a:extLst>
              <a:ext uri="{FF2B5EF4-FFF2-40B4-BE49-F238E27FC236}">
                <a16:creationId xmlns:a16="http://schemas.microsoft.com/office/drawing/2014/main" id="{EA9F9505-90B8-334E-B59D-E16A5F9C2651}"/>
              </a:ext>
            </a:extLst>
          </p:cNvPr>
          <p:cNvSpPr>
            <a:spLocks noGrp="1"/>
          </p:cNvSpPr>
          <p:nvPr>
            <p:ph type="ftr" sz="quarter" idx="5"/>
          </p:nvPr>
        </p:nvSpPr>
        <p:spPr>
          <a:xfrm>
            <a:off x="6218238" y="9569450"/>
            <a:ext cx="5854700" cy="446088"/>
          </a:xfrm>
          <a:prstGeom prst="rect">
            <a:avLst/>
          </a:prstGeom>
        </p:spPr>
        <p:txBody>
          <a:bodyPr wrap="square" lIns="0" tIns="0" rIns="0" bIns="0">
            <a:spAutoFit/>
          </a:bodyPr>
          <a:lstStyle>
            <a:lvl1pPr algn="ctr">
              <a:defRPr>
                <a:solidFill>
                  <a:schemeClr val="tx1">
                    <a:tint val="75000"/>
                  </a:schemeClr>
                </a:solidFill>
                <a:latin typeface="Arial" panose="020B0604020202020204" pitchFamily="34" charset="0"/>
                <a:ea typeface="ＭＳ Ｐゴシック" panose="020B0600070205080204" pitchFamily="34" charset="-128"/>
              </a:defRPr>
            </a:lvl1pPr>
          </a:lstStyle>
          <a:p>
            <a:pPr>
              <a:defRPr/>
            </a:pPr>
            <a:endParaRPr/>
          </a:p>
        </p:txBody>
      </p:sp>
      <p:sp>
        <p:nvSpPr>
          <p:cNvPr id="5" name="Holder 5">
            <a:extLst>
              <a:ext uri="{FF2B5EF4-FFF2-40B4-BE49-F238E27FC236}">
                <a16:creationId xmlns:a16="http://schemas.microsoft.com/office/drawing/2014/main" id="{45075EBC-98EF-EA4E-AC45-98355001D8EC}"/>
              </a:ext>
            </a:extLst>
          </p:cNvPr>
          <p:cNvSpPr>
            <a:spLocks noGrp="1"/>
          </p:cNvSpPr>
          <p:nvPr>
            <p:ph type="dt" sz="half" idx="6"/>
          </p:nvPr>
        </p:nvSpPr>
        <p:spPr>
          <a:xfrm>
            <a:off x="914400" y="9569450"/>
            <a:ext cx="4206875" cy="446088"/>
          </a:xfrm>
          <a:prstGeom prst="rect">
            <a:avLst/>
          </a:prstGeom>
        </p:spPr>
        <p:txBody>
          <a:bodyPr wrap="square" lIns="0" tIns="0" rIns="0" bIns="0">
            <a:spAutoFit/>
          </a:bodyPr>
          <a:lstStyle>
            <a:lvl1pPr algn="l">
              <a:defRPr>
                <a:solidFill>
                  <a:schemeClr val="tx1">
                    <a:tint val="75000"/>
                  </a:schemeClr>
                </a:solidFill>
                <a:latin typeface="Arial" panose="020B0604020202020204" pitchFamily="34" charset="0"/>
                <a:ea typeface="ＭＳ Ｐゴシック" panose="020B0600070205080204" pitchFamily="34" charset="-128"/>
              </a:defRPr>
            </a:lvl1pPr>
          </a:lstStyle>
          <a:p>
            <a:pPr>
              <a:defRPr/>
            </a:pPr>
            <a:fld id="{1D8BD707-D9CF-40AE-B4C6-C98DA3205C09}" type="datetimeFigureOut">
              <a:rPr lang="en-US"/>
              <a:pPr>
                <a:defRPr/>
              </a:pPr>
              <a:t>10/14/21</a:t>
            </a:fld>
            <a:endParaRPr lang="en-US"/>
          </a:p>
        </p:txBody>
      </p:sp>
      <p:sp>
        <p:nvSpPr>
          <p:cNvPr id="6" name="Holder 6">
            <a:extLst>
              <a:ext uri="{FF2B5EF4-FFF2-40B4-BE49-F238E27FC236}">
                <a16:creationId xmlns:a16="http://schemas.microsoft.com/office/drawing/2014/main" id="{C581A9F4-7489-734A-A987-A60CAB480EA8}"/>
              </a:ext>
            </a:extLst>
          </p:cNvPr>
          <p:cNvSpPr>
            <a:spLocks noGrp="1"/>
          </p:cNvSpPr>
          <p:nvPr>
            <p:ph type="sldNum" sz="quarter" idx="7"/>
          </p:nvPr>
        </p:nvSpPr>
        <p:spPr>
          <a:xfrm>
            <a:off x="13169900" y="9569450"/>
            <a:ext cx="4206875" cy="446088"/>
          </a:xfrm>
          <a:prstGeom prst="rect">
            <a:avLst/>
          </a:prstGeom>
        </p:spPr>
        <p:txBody>
          <a:bodyPr wrap="square" lIns="0" tIns="0" rIns="0" bIns="0">
            <a:spAutoFit/>
          </a:bodyPr>
          <a:lstStyle>
            <a:lvl1pPr algn="r">
              <a:defRPr>
                <a:solidFill>
                  <a:schemeClr val="tx1">
                    <a:tint val="75000"/>
                  </a:schemeClr>
                </a:solidFill>
                <a:latin typeface="Arial" panose="020B0604020202020204" pitchFamily="34" charset="0"/>
                <a:ea typeface="ＭＳ Ｐゴシック" panose="020B0600070205080204" pitchFamily="34" charset="-128"/>
              </a:defRPr>
            </a:lvl1pPr>
          </a:lstStyle>
          <a:p>
            <a:pPr>
              <a:defRPr/>
            </a:pPr>
            <a:fld id="{8FCC9FCD-C251-1E43-865F-642FD0E66E45}" type="slidenum">
              <a:rPr/>
              <a:pPr>
                <a:defRPr/>
              </a:pPr>
              <a:t>‹#›</a:t>
            </a:fld>
            <a:endParaRPr/>
          </a:p>
        </p:txBody>
      </p:sp>
    </p:spTree>
  </p:cSld>
  <p:clrMap bg1="lt1" tx1="dk1" bg2="lt2" tx2="dk2" accent1="accent1" accent2="accent2" accent3="accent3" accent4="accent4" accent5="accent5" accent6="accent6" hlink="hlink" folHlink="folHlink"/>
  <p:sldLayoutIdLst>
    <p:sldLayoutId id="2147489043" r:id="rId1"/>
    <p:sldLayoutId id="2147489010" r:id="rId2"/>
    <p:sldLayoutId id="2147489011" r:id="rId3"/>
    <p:sldLayoutId id="2147489044" r:id="rId4"/>
    <p:sldLayoutId id="2147489012" r:id="rId5"/>
  </p:sldLayoutIdLst>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charset="0"/>
        </a:defRPr>
      </a:lvl2pPr>
      <a:lvl3pPr algn="ctr" rtl="0" eaLnBrk="0" fontAlgn="base" hangingPunct="0">
        <a:spcBef>
          <a:spcPct val="0"/>
        </a:spcBef>
        <a:spcAft>
          <a:spcPct val="0"/>
        </a:spcAft>
        <a:defRPr>
          <a:solidFill>
            <a:schemeClr val="tx2"/>
          </a:solidFill>
          <a:latin typeface="Calibri" charset="0"/>
        </a:defRPr>
      </a:lvl3pPr>
      <a:lvl4pPr algn="ctr" rtl="0" eaLnBrk="0" fontAlgn="base" hangingPunct="0">
        <a:spcBef>
          <a:spcPct val="0"/>
        </a:spcBef>
        <a:spcAft>
          <a:spcPct val="0"/>
        </a:spcAft>
        <a:defRPr>
          <a:solidFill>
            <a:schemeClr val="tx2"/>
          </a:solidFill>
          <a:latin typeface="Calibri" charset="0"/>
        </a:defRPr>
      </a:lvl4pPr>
      <a:lvl5pPr algn="ctr" rtl="0" eaLnBrk="0" fontAlgn="base" hangingPunct="0">
        <a:spcBef>
          <a:spcPct val="0"/>
        </a:spcBef>
        <a:spcAft>
          <a:spcPct val="0"/>
        </a:spcAft>
        <a:defRPr>
          <a:solidFill>
            <a:schemeClr val="tx2"/>
          </a:solidFill>
          <a:latin typeface="Calibri" charset="0"/>
        </a:defRPr>
      </a:lvl5pPr>
      <a:lvl6pPr marL="457200" algn="ctr" rtl="0" eaLnBrk="0" fontAlgn="base" hangingPunct="0">
        <a:spcBef>
          <a:spcPct val="0"/>
        </a:spcBef>
        <a:spcAft>
          <a:spcPct val="0"/>
        </a:spcAft>
        <a:defRPr>
          <a:solidFill>
            <a:schemeClr val="tx2"/>
          </a:solidFill>
          <a:latin typeface="Calibri" charset="0"/>
        </a:defRPr>
      </a:lvl6pPr>
      <a:lvl7pPr marL="914400" algn="ctr" rtl="0" eaLnBrk="0" fontAlgn="base" hangingPunct="0">
        <a:spcBef>
          <a:spcPct val="0"/>
        </a:spcBef>
        <a:spcAft>
          <a:spcPct val="0"/>
        </a:spcAft>
        <a:defRPr>
          <a:solidFill>
            <a:schemeClr val="tx2"/>
          </a:solidFill>
          <a:latin typeface="Calibri" charset="0"/>
        </a:defRPr>
      </a:lvl7pPr>
      <a:lvl8pPr marL="1371600" algn="ctr" rtl="0" eaLnBrk="0" fontAlgn="base" hangingPunct="0">
        <a:spcBef>
          <a:spcPct val="0"/>
        </a:spcBef>
        <a:spcAft>
          <a:spcPct val="0"/>
        </a:spcAft>
        <a:defRPr>
          <a:solidFill>
            <a:schemeClr val="tx2"/>
          </a:solidFill>
          <a:latin typeface="Calibri" charset="0"/>
        </a:defRPr>
      </a:lvl8pPr>
      <a:lvl9pPr marL="1828800" algn="ctr" rtl="0" eaLnBrk="0" fontAlgn="base" hangingPunct="0">
        <a:spcBef>
          <a:spcPct val="0"/>
        </a:spcBef>
        <a:spcAft>
          <a:spcPct val="0"/>
        </a:spcAft>
        <a:defRPr>
          <a:solidFill>
            <a:schemeClr val="tx2"/>
          </a:solidFill>
          <a:latin typeface="Calibri" charset="0"/>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457">
        <a:defRPr>
          <a:latin typeface="+mn-lt"/>
          <a:ea typeface="+mn-ea"/>
          <a:cs typeface="+mn-cs"/>
        </a:defRPr>
      </a:lvl6pPr>
      <a:lvl7pPr marL="2743749">
        <a:defRPr>
          <a:latin typeface="+mn-lt"/>
          <a:ea typeface="+mn-ea"/>
          <a:cs typeface="+mn-cs"/>
        </a:defRPr>
      </a:lvl7pPr>
      <a:lvl8pPr marL="3201040">
        <a:defRPr>
          <a:latin typeface="+mn-lt"/>
          <a:ea typeface="+mn-ea"/>
          <a:cs typeface="+mn-cs"/>
        </a:defRPr>
      </a:lvl8pPr>
      <a:lvl9pPr marL="3658332">
        <a:defRPr>
          <a:latin typeface="+mn-lt"/>
          <a:ea typeface="+mn-ea"/>
          <a:cs typeface="+mn-cs"/>
        </a:defRPr>
      </a:lvl9pPr>
    </p:bodyStyle>
    <p:otherStyle>
      <a:lvl1pPr marL="0">
        <a:defRPr>
          <a:latin typeface="+mn-lt"/>
          <a:ea typeface="+mn-ea"/>
          <a:cs typeface="+mn-cs"/>
        </a:defRPr>
      </a:lvl1pPr>
      <a:lvl2pPr marL="457291">
        <a:defRPr>
          <a:latin typeface="+mn-lt"/>
          <a:ea typeface="+mn-ea"/>
          <a:cs typeface="+mn-cs"/>
        </a:defRPr>
      </a:lvl2pPr>
      <a:lvl3pPr marL="914583">
        <a:defRPr>
          <a:latin typeface="+mn-lt"/>
          <a:ea typeface="+mn-ea"/>
          <a:cs typeface="+mn-cs"/>
        </a:defRPr>
      </a:lvl3pPr>
      <a:lvl4pPr marL="1371874">
        <a:defRPr>
          <a:latin typeface="+mn-lt"/>
          <a:ea typeface="+mn-ea"/>
          <a:cs typeface="+mn-cs"/>
        </a:defRPr>
      </a:lvl4pPr>
      <a:lvl5pPr marL="1829166">
        <a:defRPr>
          <a:latin typeface="+mn-lt"/>
          <a:ea typeface="+mn-ea"/>
          <a:cs typeface="+mn-cs"/>
        </a:defRPr>
      </a:lvl5pPr>
      <a:lvl6pPr marL="2286457">
        <a:defRPr>
          <a:latin typeface="+mn-lt"/>
          <a:ea typeface="+mn-ea"/>
          <a:cs typeface="+mn-cs"/>
        </a:defRPr>
      </a:lvl6pPr>
      <a:lvl7pPr marL="2743749">
        <a:defRPr>
          <a:latin typeface="+mn-lt"/>
          <a:ea typeface="+mn-ea"/>
          <a:cs typeface="+mn-cs"/>
        </a:defRPr>
      </a:lvl7pPr>
      <a:lvl8pPr marL="3201040">
        <a:defRPr>
          <a:latin typeface="+mn-lt"/>
          <a:ea typeface="+mn-ea"/>
          <a:cs typeface="+mn-cs"/>
        </a:defRPr>
      </a:lvl8pPr>
      <a:lvl9pPr marL="3658332">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comments" Target="../comments/comment9.xml"/><Relationship Id="rId5" Type="http://schemas.openxmlformats.org/officeDocument/2006/relationships/image" Target="../media/image48.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4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comments" Target="../comments/comment2.xml"/></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26" Type="http://schemas.openxmlformats.org/officeDocument/2006/relationships/image" Target="../media/image41.jpeg"/><Relationship Id="rId3" Type="http://schemas.openxmlformats.org/officeDocument/2006/relationships/image" Target="../media/image18.png"/><Relationship Id="rId21" Type="http://schemas.openxmlformats.org/officeDocument/2006/relationships/image" Target="../media/image36.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5" Type="http://schemas.openxmlformats.org/officeDocument/2006/relationships/image" Target="../media/image40.png"/><Relationship Id="rId2" Type="http://schemas.openxmlformats.org/officeDocument/2006/relationships/notesSlide" Target="../notesSlides/notesSlide3.xml"/><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6.png"/><Relationship Id="rId24" Type="http://schemas.openxmlformats.org/officeDocument/2006/relationships/image" Target="../media/image39.png"/><Relationship Id="rId5" Type="http://schemas.openxmlformats.org/officeDocument/2006/relationships/image" Target="../media/image20.png"/><Relationship Id="rId15" Type="http://schemas.openxmlformats.org/officeDocument/2006/relationships/image" Target="../media/image30.png"/><Relationship Id="rId23" Type="http://schemas.openxmlformats.org/officeDocument/2006/relationships/image" Target="../media/image38.png"/><Relationship Id="rId10" Type="http://schemas.openxmlformats.org/officeDocument/2006/relationships/image" Target="../media/image25.png"/><Relationship Id="rId19"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image" Target="../media/image37.png"/><Relationship Id="rId27"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comments" Target="../comments/comment4.xml"/><Relationship Id="rId5" Type="http://schemas.openxmlformats.org/officeDocument/2006/relationships/image" Target="../media/image45.png"/><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tags" Target="../tags/tag1.xml"/><Relationship Id="rId5" Type="http://schemas.openxmlformats.org/officeDocument/2006/relationships/comments" Target="../comments/comment5.xml"/><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image" Target="../media/image44.png"/><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image" Target="../media/image44.png"/><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37.xml"/><Relationship Id="rId4" Type="http://schemas.openxmlformats.org/officeDocument/2006/relationships/comments" Target="../comments/commen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13">
            <a:extLst>
              <a:ext uri="{FF2B5EF4-FFF2-40B4-BE49-F238E27FC236}">
                <a16:creationId xmlns:a16="http://schemas.microsoft.com/office/drawing/2014/main" id="{17EA529C-37B2-7047-BD8B-79AD1495D4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 y="173831"/>
            <a:ext cx="18291175" cy="1133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arallelogram 11">
            <a:extLst>
              <a:ext uri="{FF2B5EF4-FFF2-40B4-BE49-F238E27FC236}">
                <a16:creationId xmlns:a16="http://schemas.microsoft.com/office/drawing/2014/main" id="{F35D0DAA-951B-BF48-8909-2DD93ACDB40B}"/>
              </a:ext>
            </a:extLst>
          </p:cNvPr>
          <p:cNvSpPr/>
          <p:nvPr/>
        </p:nvSpPr>
        <p:spPr>
          <a:xfrm>
            <a:off x="3759200" y="7127875"/>
            <a:ext cx="10007600" cy="1281113"/>
          </a:xfrm>
          <a:prstGeom prst="parallelogram">
            <a:avLst>
              <a:gd name="adj" fmla="val 39129"/>
            </a:avLst>
          </a:prstGeom>
          <a:solidFill>
            <a:srgbClr val="3258A6"/>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anchor="ctr"/>
          <a:lstStyle/>
          <a:p>
            <a:pPr algn="r" defTabSz="1373883" eaLnBrk="1" fontAlgn="auto" hangingPunct="1">
              <a:spcBef>
                <a:spcPts val="0"/>
              </a:spcBef>
              <a:spcAft>
                <a:spcPts val="0"/>
              </a:spcAft>
              <a:defRPr/>
            </a:pPr>
            <a:endParaRPr lang="en-US"/>
          </a:p>
        </p:txBody>
      </p:sp>
      <p:sp>
        <p:nvSpPr>
          <p:cNvPr id="8" name="Parallelogram 7">
            <a:extLst>
              <a:ext uri="{FF2B5EF4-FFF2-40B4-BE49-F238E27FC236}">
                <a16:creationId xmlns:a16="http://schemas.microsoft.com/office/drawing/2014/main" id="{E9AC0EEC-5BF8-4348-808A-D1978A6483DA}"/>
              </a:ext>
            </a:extLst>
          </p:cNvPr>
          <p:cNvSpPr/>
          <p:nvPr/>
        </p:nvSpPr>
        <p:spPr>
          <a:xfrm>
            <a:off x="3444875" y="5926138"/>
            <a:ext cx="9966325" cy="1173162"/>
          </a:xfrm>
          <a:prstGeom prst="parallelogram">
            <a:avLst/>
          </a:prstGeom>
          <a:solidFill>
            <a:srgbClr val="9D0C0D"/>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anchor="ctr"/>
          <a:lstStyle/>
          <a:p>
            <a:pPr algn="ctr" defTabSz="1373883" eaLnBrk="1" fontAlgn="auto" hangingPunct="1">
              <a:spcBef>
                <a:spcPts val="0"/>
              </a:spcBef>
              <a:spcAft>
                <a:spcPts val="0"/>
              </a:spcAft>
              <a:defRPr/>
            </a:pPr>
            <a:endParaRPr lang="en-US"/>
          </a:p>
        </p:txBody>
      </p:sp>
      <p:sp>
        <p:nvSpPr>
          <p:cNvPr id="106500" name="TextBox 2">
            <a:extLst>
              <a:ext uri="{FF2B5EF4-FFF2-40B4-BE49-F238E27FC236}">
                <a16:creationId xmlns:a16="http://schemas.microsoft.com/office/drawing/2014/main" id="{50BFF110-ADE4-F84F-B4B0-3D9D225CB7D8}"/>
              </a:ext>
            </a:extLst>
          </p:cNvPr>
          <p:cNvSpPr txBox="1">
            <a:spLocks noChangeArrowheads="1"/>
          </p:cNvSpPr>
          <p:nvPr/>
        </p:nvSpPr>
        <p:spPr bwMode="auto">
          <a:xfrm>
            <a:off x="3367088" y="5843588"/>
            <a:ext cx="10221912"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407" tIns="68703" rIns="137407" bIns="68703">
            <a:spAutoFit/>
          </a:bodyPr>
          <a:lstStyle>
            <a:lvl1pPr>
              <a:spcBef>
                <a:spcPct val="20000"/>
              </a:spcBef>
              <a:buFont typeface="Arial" panose="020B0604020202020204" pitchFamily="34" charset="0"/>
              <a:buChar char="•"/>
              <a:defRPr sz="4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42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36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5pPr>
            <a:lvl6pPr marL="25146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6pPr>
            <a:lvl7pPr marL="29718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7pPr>
            <a:lvl8pPr marL="34290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8pPr>
            <a:lvl9pPr marL="38862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7800" dirty="0">
                <a:solidFill>
                  <a:schemeClr val="bg1"/>
                </a:solidFill>
                <a:latin typeface="Verdana" panose="020B0604030504040204" pitchFamily="34" charset="0"/>
              </a:rPr>
              <a:t>SAVE MONEY</a:t>
            </a:r>
          </a:p>
          <a:p>
            <a:pPr algn="ctr" eaLnBrk="1" hangingPunct="1">
              <a:spcBef>
                <a:spcPct val="0"/>
              </a:spcBef>
              <a:buFontTx/>
              <a:buNone/>
            </a:pPr>
            <a:r>
              <a:rPr lang="en-US" altLang="en-US" sz="7800" dirty="0">
                <a:solidFill>
                  <a:schemeClr val="bg1"/>
                </a:solidFill>
                <a:latin typeface="Verdana" panose="020B0604030504040204" pitchFamily="34" charset="0"/>
              </a:rPr>
              <a:t>GET RESULTS</a:t>
            </a:r>
          </a:p>
        </p:txBody>
      </p:sp>
      <p:sp>
        <p:nvSpPr>
          <p:cNvPr id="9" name="Rectangle 8">
            <a:extLst>
              <a:ext uri="{FF2B5EF4-FFF2-40B4-BE49-F238E27FC236}">
                <a16:creationId xmlns:a16="http://schemas.microsoft.com/office/drawing/2014/main" id="{E644311E-471B-9148-98DA-E215CB7F74C9}"/>
              </a:ext>
            </a:extLst>
          </p:cNvPr>
          <p:cNvSpPr>
            <a:spLocks noChangeArrowheads="1"/>
          </p:cNvSpPr>
          <p:nvPr/>
        </p:nvSpPr>
        <p:spPr bwMode="auto">
          <a:xfrm>
            <a:off x="-19050" y="0"/>
            <a:ext cx="18291175" cy="1079500"/>
          </a:xfrm>
          <a:prstGeom prst="rect">
            <a:avLst/>
          </a:prstGeom>
          <a:solidFill>
            <a:srgbClr val="3258A6"/>
          </a:solidFill>
          <a:ln w="9525">
            <a:solidFill>
              <a:srgbClr val="4A7EBB"/>
            </a:solidFill>
            <a:miter lim="800000"/>
            <a:headEnd/>
            <a:tailEnd/>
          </a:ln>
          <a:effectLst>
            <a:outerShdw blurRad="40000" dist="23000" dir="5400000" rotWithShape="0">
              <a:srgbClr val="808080">
                <a:alpha val="34998"/>
              </a:srgbClr>
            </a:outerShdw>
          </a:effectLst>
        </p:spPr>
        <p:txBody>
          <a:bodyPr anchor="ctr"/>
          <a:lstStyle>
            <a:lvl1pPr marL="342900" indent="-342900">
              <a:defRPr sz="2900">
                <a:solidFill>
                  <a:schemeClr val="tx1"/>
                </a:solidFill>
                <a:latin typeface="Arial" panose="020B0604020202020204" pitchFamily="34" charset="0"/>
                <a:ea typeface="ＭＳ Ｐゴシック" panose="020B0600070205080204" pitchFamily="34" charset="-128"/>
              </a:defRPr>
            </a:lvl1pPr>
            <a:lvl2pPr>
              <a:defRPr sz="2900">
                <a:solidFill>
                  <a:schemeClr val="tx1"/>
                </a:solidFill>
                <a:latin typeface="Arial" panose="020B0604020202020204" pitchFamily="34" charset="0"/>
                <a:ea typeface="ＭＳ Ｐゴシック" panose="020B0600070205080204" pitchFamily="34" charset="-128"/>
              </a:defRPr>
            </a:lvl2pPr>
            <a:lvl3pPr>
              <a:defRPr sz="2900">
                <a:solidFill>
                  <a:schemeClr val="tx1"/>
                </a:solidFill>
                <a:latin typeface="Arial" panose="020B0604020202020204" pitchFamily="34" charset="0"/>
                <a:ea typeface="ＭＳ Ｐゴシック" panose="020B0600070205080204" pitchFamily="34" charset="-128"/>
              </a:defRPr>
            </a:lvl3pPr>
            <a:lvl4pPr>
              <a:defRPr sz="2900">
                <a:solidFill>
                  <a:schemeClr val="tx1"/>
                </a:solidFill>
                <a:latin typeface="Arial" panose="020B0604020202020204" pitchFamily="34" charset="0"/>
                <a:ea typeface="ＭＳ Ｐゴシック" panose="020B0600070205080204" pitchFamily="34" charset="-128"/>
              </a:defRPr>
            </a:lvl4pPr>
            <a:lvl5pPr>
              <a:defRPr sz="2900">
                <a:solidFill>
                  <a:schemeClr val="tx1"/>
                </a:solidFill>
                <a:latin typeface="Arial" panose="020B0604020202020204" pitchFamily="34" charset="0"/>
                <a:ea typeface="ＭＳ Ｐゴシック" panose="020B0600070205080204" pitchFamily="34" charset="-128"/>
              </a:defRPr>
            </a:lvl5pPr>
            <a:lvl6pPr marL="3203575" indent="-917575" defTabSz="1373188"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6pPr>
            <a:lvl7pPr marL="3660775" indent="-917575" defTabSz="1373188"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7pPr>
            <a:lvl8pPr marL="4117975" indent="-917575" defTabSz="1373188"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8pPr>
            <a:lvl9pPr marL="4575175" indent="-917575" defTabSz="1373188"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9pPr>
          </a:lstStyle>
          <a:p>
            <a:pPr lvl="1" indent="0" algn="ctr" eaLnBrk="1" hangingPunct="1">
              <a:defRPr/>
            </a:pPr>
            <a:endParaRPr lang="en-US" altLang="en-US" sz="3700">
              <a:solidFill>
                <a:srgbClr val="9D0C0D"/>
              </a:solidFill>
              <a:latin typeface="Verdana" panose="020B0604030504040204" pitchFamily="34" charset="0"/>
            </a:endParaRPr>
          </a:p>
        </p:txBody>
      </p:sp>
      <p:sp>
        <p:nvSpPr>
          <p:cNvPr id="106502" name="TextBox 9">
            <a:extLst>
              <a:ext uri="{FF2B5EF4-FFF2-40B4-BE49-F238E27FC236}">
                <a16:creationId xmlns:a16="http://schemas.microsoft.com/office/drawing/2014/main" id="{0795B537-C259-414F-99EB-17439B0639C2}"/>
              </a:ext>
            </a:extLst>
          </p:cNvPr>
          <p:cNvSpPr txBox="1">
            <a:spLocks noChangeArrowheads="1"/>
          </p:cNvSpPr>
          <p:nvPr/>
        </p:nvSpPr>
        <p:spPr bwMode="auto">
          <a:xfrm>
            <a:off x="463550" y="244475"/>
            <a:ext cx="172894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4800">
                <a:solidFill>
                  <a:schemeClr val="tx1"/>
                </a:solidFill>
                <a:latin typeface="Calibri" panose="020F0502020204030204" pitchFamily="34" charset="0"/>
                <a:ea typeface="ＭＳ Ｐゴシック" panose="020B0600070205080204" pitchFamily="34" charset="-128"/>
              </a:defRPr>
            </a:lvl1pPr>
            <a:lvl2pPr>
              <a:spcBef>
                <a:spcPct val="20000"/>
              </a:spcBef>
              <a:buFont typeface="Arial" panose="020B0604020202020204" pitchFamily="34" charset="0"/>
              <a:buChar char="–"/>
              <a:defRPr sz="42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36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5pPr>
            <a:lvl6pPr marL="25146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6pPr>
            <a:lvl7pPr marL="29718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7pPr>
            <a:lvl8pPr marL="34290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8pPr>
            <a:lvl9pPr marL="38862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9pPr>
          </a:lstStyle>
          <a:p>
            <a:pPr marL="0" lvl="1" indent="0" eaLnBrk="1" hangingPunct="1">
              <a:spcBef>
                <a:spcPct val="0"/>
              </a:spcBef>
              <a:buFontTx/>
              <a:buNone/>
            </a:pPr>
            <a:r>
              <a:rPr lang="en-US" altLang="en-US" sz="3700" dirty="0">
                <a:solidFill>
                  <a:srgbClr val="FFFFFF"/>
                </a:solidFill>
                <a:latin typeface="Verdana" panose="020B0604030504040204" pitchFamily="34" charset="0"/>
              </a:rPr>
              <a:t>INDEPENDENT ADVOCATES DELIVERING RISK-FREE, PROVEN RESULTS</a:t>
            </a:r>
          </a:p>
          <a:p>
            <a:pPr eaLnBrk="1" hangingPunct="1">
              <a:spcBef>
                <a:spcPct val="0"/>
              </a:spcBef>
              <a:buFontTx/>
              <a:buNone/>
            </a:pPr>
            <a:endParaRPr lang="en-US" altLang="en-US" sz="2900" dirty="0"/>
          </a:p>
        </p:txBody>
      </p:sp>
      <p:pic>
        <p:nvPicPr>
          <p:cNvPr id="106503" name="Picture 19">
            <a:extLst>
              <a:ext uri="{FF2B5EF4-FFF2-40B4-BE49-F238E27FC236}">
                <a16:creationId xmlns:a16="http://schemas.microsoft.com/office/drawing/2014/main" id="{9DDC3AC8-AB5B-964C-BEE5-83551330D42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09238" y="1946275"/>
            <a:ext cx="7399337" cy="31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4" name="TextBox 3">
            <a:extLst>
              <a:ext uri="{FF2B5EF4-FFF2-40B4-BE49-F238E27FC236}">
                <a16:creationId xmlns:a16="http://schemas.microsoft.com/office/drawing/2014/main" id="{71179D9B-AC85-764F-AC12-85C571653D26}"/>
              </a:ext>
            </a:extLst>
          </p:cNvPr>
          <p:cNvSpPr txBox="1">
            <a:spLocks noChangeArrowheads="1"/>
          </p:cNvSpPr>
          <p:nvPr/>
        </p:nvSpPr>
        <p:spPr bwMode="auto">
          <a:xfrm>
            <a:off x="4629150" y="9134475"/>
            <a:ext cx="97821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407" tIns="68703" rIns="137407" bIns="68703">
            <a:spAutoFit/>
          </a:bodyPr>
          <a:lstStyle>
            <a:lvl1pPr>
              <a:spcBef>
                <a:spcPct val="20000"/>
              </a:spcBef>
              <a:buFont typeface="Arial" panose="020B0604020202020204" pitchFamily="34" charset="0"/>
              <a:buChar char="•"/>
              <a:defRPr sz="4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42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36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5pPr>
            <a:lvl6pPr marL="25146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6pPr>
            <a:lvl7pPr marL="29718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7pPr>
            <a:lvl8pPr marL="34290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8pPr>
            <a:lvl9pPr marL="38862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700" b="1">
                <a:solidFill>
                  <a:schemeClr val="bg1"/>
                </a:solidFill>
                <a:latin typeface="Verdana" panose="020B0604030504040204" pitchFamily="34" charset="0"/>
              </a:rPr>
              <a:t>Let us help protect your bottom line</a:t>
            </a:r>
          </a:p>
        </p:txBody>
      </p:sp>
      <p:cxnSp>
        <p:nvCxnSpPr>
          <p:cNvPr id="7" name="Straight Connector 6">
            <a:extLst>
              <a:ext uri="{FF2B5EF4-FFF2-40B4-BE49-F238E27FC236}">
                <a16:creationId xmlns:a16="http://schemas.microsoft.com/office/drawing/2014/main" id="{CECF2048-1E1F-684E-A64D-D44685BAEC0F}"/>
              </a:ext>
            </a:extLst>
          </p:cNvPr>
          <p:cNvCxnSpPr/>
          <p:nvPr/>
        </p:nvCxnSpPr>
        <p:spPr>
          <a:xfrm>
            <a:off x="3922713" y="9467850"/>
            <a:ext cx="200183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7A097D7-1D7F-C342-A90F-24E7BED189A8}"/>
              </a:ext>
            </a:extLst>
          </p:cNvPr>
          <p:cNvCxnSpPr/>
          <p:nvPr/>
        </p:nvCxnSpPr>
        <p:spPr>
          <a:xfrm>
            <a:off x="13104813" y="9467850"/>
            <a:ext cx="204152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3479303"/>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descr="A screenshot of a cell phone&#10;&#10;Description automatically generated">
            <a:extLst>
              <a:ext uri="{FF2B5EF4-FFF2-40B4-BE49-F238E27FC236}">
                <a16:creationId xmlns:a16="http://schemas.microsoft.com/office/drawing/2014/main" id="{1F3DEF6B-F16F-194C-8C78-EFE3E721F5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21" t="-2" b="1430"/>
          <a:stretch>
            <a:fillRect/>
          </a:stretch>
        </p:blipFill>
        <p:spPr bwMode="auto">
          <a:xfrm>
            <a:off x="2551113" y="0"/>
            <a:ext cx="14825662" cy="950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TextBox 34">
            <a:extLst>
              <a:ext uri="{FF2B5EF4-FFF2-40B4-BE49-F238E27FC236}">
                <a16:creationId xmlns:a16="http://schemas.microsoft.com/office/drawing/2014/main" id="{D007E976-7D52-DE4C-AE7B-9580F7B9A817}"/>
              </a:ext>
            </a:extLst>
          </p:cNvPr>
          <p:cNvSpPr txBox="1">
            <a:spLocks noChangeArrowheads="1"/>
          </p:cNvSpPr>
          <p:nvPr/>
        </p:nvSpPr>
        <p:spPr bwMode="auto">
          <a:xfrm>
            <a:off x="661988" y="331788"/>
            <a:ext cx="4068762" cy="198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407" tIns="68703" rIns="137407" bIns="68703">
            <a:spAutoFit/>
          </a:bodyPr>
          <a:lstStyle>
            <a:lvl1pPr>
              <a:spcBef>
                <a:spcPct val="20000"/>
              </a:spcBef>
              <a:buFont typeface="Arial" panose="020B0604020202020204" pitchFamily="34" charset="0"/>
              <a:buChar char="•"/>
              <a:defRPr sz="4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42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36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5pPr>
            <a:lvl6pPr marL="25146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6pPr>
            <a:lvl7pPr marL="29718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7pPr>
            <a:lvl8pPr marL="34290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8pPr>
            <a:lvl9pPr marL="38862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4000" b="1">
                <a:solidFill>
                  <a:srgbClr val="7F7F7F"/>
                </a:solidFill>
                <a:latin typeface="Verdana" panose="020B0604030504040204" pitchFamily="34" charset="0"/>
              </a:rPr>
              <a:t>Are You doing the Math?</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13">
            <a:extLst>
              <a:ext uri="{FF2B5EF4-FFF2-40B4-BE49-F238E27FC236}">
                <a16:creationId xmlns:a16="http://schemas.microsoft.com/office/drawing/2014/main" id="{17EA529C-37B2-7047-BD8B-79AD1495D4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18291175" cy="1174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arallelogram 11">
            <a:extLst>
              <a:ext uri="{FF2B5EF4-FFF2-40B4-BE49-F238E27FC236}">
                <a16:creationId xmlns:a16="http://schemas.microsoft.com/office/drawing/2014/main" id="{F35D0DAA-951B-BF48-8909-2DD93ACDB40B}"/>
              </a:ext>
            </a:extLst>
          </p:cNvPr>
          <p:cNvSpPr/>
          <p:nvPr/>
        </p:nvSpPr>
        <p:spPr>
          <a:xfrm>
            <a:off x="3630838" y="8486245"/>
            <a:ext cx="10007600" cy="1281113"/>
          </a:xfrm>
          <a:prstGeom prst="parallelogram">
            <a:avLst>
              <a:gd name="adj" fmla="val 39129"/>
            </a:avLst>
          </a:prstGeom>
          <a:solidFill>
            <a:srgbClr val="3258A6"/>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anchor="ctr"/>
          <a:lstStyle/>
          <a:p>
            <a:pPr algn="r" defTabSz="1373883" eaLnBrk="1" fontAlgn="auto" hangingPunct="1">
              <a:spcBef>
                <a:spcPts val="0"/>
              </a:spcBef>
              <a:spcAft>
                <a:spcPts val="0"/>
              </a:spcAft>
              <a:defRPr/>
            </a:pPr>
            <a:endParaRPr lang="en-US"/>
          </a:p>
        </p:txBody>
      </p:sp>
      <p:sp>
        <p:nvSpPr>
          <p:cNvPr id="8" name="Parallelogram 7">
            <a:extLst>
              <a:ext uri="{FF2B5EF4-FFF2-40B4-BE49-F238E27FC236}">
                <a16:creationId xmlns:a16="http://schemas.microsoft.com/office/drawing/2014/main" id="{E9AC0EEC-5BF8-4348-808A-D1978A6483DA}"/>
              </a:ext>
            </a:extLst>
          </p:cNvPr>
          <p:cNvSpPr/>
          <p:nvPr/>
        </p:nvSpPr>
        <p:spPr>
          <a:xfrm>
            <a:off x="3544319" y="7278767"/>
            <a:ext cx="9966325" cy="1173162"/>
          </a:xfrm>
          <a:prstGeom prst="parallelogram">
            <a:avLst/>
          </a:prstGeom>
          <a:solidFill>
            <a:srgbClr val="9D0C0D"/>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anchor="ctr"/>
          <a:lstStyle/>
          <a:p>
            <a:pPr algn="ctr" defTabSz="1373883" eaLnBrk="1" fontAlgn="auto" hangingPunct="1">
              <a:spcBef>
                <a:spcPts val="0"/>
              </a:spcBef>
              <a:spcAft>
                <a:spcPts val="0"/>
              </a:spcAft>
              <a:defRPr/>
            </a:pPr>
            <a:endParaRPr lang="en-US"/>
          </a:p>
        </p:txBody>
      </p:sp>
      <p:sp>
        <p:nvSpPr>
          <p:cNvPr id="106500" name="TextBox 2">
            <a:extLst>
              <a:ext uri="{FF2B5EF4-FFF2-40B4-BE49-F238E27FC236}">
                <a16:creationId xmlns:a16="http://schemas.microsoft.com/office/drawing/2014/main" id="{50BFF110-ADE4-F84F-B4B0-3D9D225CB7D8}"/>
              </a:ext>
            </a:extLst>
          </p:cNvPr>
          <p:cNvSpPr txBox="1">
            <a:spLocks noChangeArrowheads="1"/>
          </p:cNvSpPr>
          <p:nvPr/>
        </p:nvSpPr>
        <p:spPr bwMode="auto">
          <a:xfrm>
            <a:off x="3416526" y="7227358"/>
            <a:ext cx="10221912"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407" tIns="68703" rIns="137407" bIns="68703">
            <a:spAutoFit/>
          </a:bodyPr>
          <a:lstStyle>
            <a:lvl1pPr>
              <a:spcBef>
                <a:spcPct val="20000"/>
              </a:spcBef>
              <a:buFont typeface="Arial" panose="020B0604020202020204" pitchFamily="34" charset="0"/>
              <a:buChar char="•"/>
              <a:defRPr sz="4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42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36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5pPr>
            <a:lvl6pPr marL="25146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6pPr>
            <a:lvl7pPr marL="29718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7pPr>
            <a:lvl8pPr marL="34290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8pPr>
            <a:lvl9pPr marL="38862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7800" dirty="0">
                <a:solidFill>
                  <a:schemeClr val="bg1"/>
                </a:solidFill>
                <a:latin typeface="Verdana" panose="020B0604030504040204" pitchFamily="34" charset="0"/>
              </a:rPr>
              <a:t>SAVE MONEY</a:t>
            </a:r>
          </a:p>
          <a:p>
            <a:pPr algn="ctr" eaLnBrk="1" hangingPunct="1">
              <a:spcBef>
                <a:spcPct val="0"/>
              </a:spcBef>
              <a:buFontTx/>
              <a:buNone/>
            </a:pPr>
            <a:r>
              <a:rPr lang="en-US" altLang="en-US" sz="7800" dirty="0">
                <a:solidFill>
                  <a:schemeClr val="bg1"/>
                </a:solidFill>
                <a:latin typeface="Verdana" panose="020B0604030504040204" pitchFamily="34" charset="0"/>
              </a:rPr>
              <a:t>GET RESULTS</a:t>
            </a:r>
          </a:p>
        </p:txBody>
      </p:sp>
      <p:sp>
        <p:nvSpPr>
          <p:cNvPr id="9" name="Rectangle 8">
            <a:extLst>
              <a:ext uri="{FF2B5EF4-FFF2-40B4-BE49-F238E27FC236}">
                <a16:creationId xmlns:a16="http://schemas.microsoft.com/office/drawing/2014/main" id="{E644311E-471B-9148-98DA-E215CB7F74C9}"/>
              </a:ext>
            </a:extLst>
          </p:cNvPr>
          <p:cNvSpPr>
            <a:spLocks noChangeArrowheads="1"/>
          </p:cNvSpPr>
          <p:nvPr/>
        </p:nvSpPr>
        <p:spPr bwMode="auto">
          <a:xfrm>
            <a:off x="-19050" y="0"/>
            <a:ext cx="18291175" cy="1079500"/>
          </a:xfrm>
          <a:prstGeom prst="rect">
            <a:avLst/>
          </a:prstGeom>
          <a:solidFill>
            <a:srgbClr val="3258A6"/>
          </a:solidFill>
          <a:ln w="9525">
            <a:solidFill>
              <a:srgbClr val="4A7EBB"/>
            </a:solidFill>
            <a:miter lim="800000"/>
            <a:headEnd/>
            <a:tailEnd/>
          </a:ln>
          <a:effectLst>
            <a:outerShdw blurRad="40000" dist="23000" dir="5400000" rotWithShape="0">
              <a:srgbClr val="808080">
                <a:alpha val="34998"/>
              </a:srgbClr>
            </a:outerShdw>
          </a:effectLst>
        </p:spPr>
        <p:txBody>
          <a:bodyPr anchor="ctr"/>
          <a:lstStyle>
            <a:lvl1pPr marL="342900" indent="-342900">
              <a:defRPr sz="2900">
                <a:solidFill>
                  <a:schemeClr val="tx1"/>
                </a:solidFill>
                <a:latin typeface="Arial" panose="020B0604020202020204" pitchFamily="34" charset="0"/>
                <a:ea typeface="ＭＳ Ｐゴシック" panose="020B0600070205080204" pitchFamily="34" charset="-128"/>
              </a:defRPr>
            </a:lvl1pPr>
            <a:lvl2pPr>
              <a:defRPr sz="2900">
                <a:solidFill>
                  <a:schemeClr val="tx1"/>
                </a:solidFill>
                <a:latin typeface="Arial" panose="020B0604020202020204" pitchFamily="34" charset="0"/>
                <a:ea typeface="ＭＳ Ｐゴシック" panose="020B0600070205080204" pitchFamily="34" charset="-128"/>
              </a:defRPr>
            </a:lvl2pPr>
            <a:lvl3pPr>
              <a:defRPr sz="2900">
                <a:solidFill>
                  <a:schemeClr val="tx1"/>
                </a:solidFill>
                <a:latin typeface="Arial" panose="020B0604020202020204" pitchFamily="34" charset="0"/>
                <a:ea typeface="ＭＳ Ｐゴシック" panose="020B0600070205080204" pitchFamily="34" charset="-128"/>
              </a:defRPr>
            </a:lvl3pPr>
            <a:lvl4pPr>
              <a:defRPr sz="2900">
                <a:solidFill>
                  <a:schemeClr val="tx1"/>
                </a:solidFill>
                <a:latin typeface="Arial" panose="020B0604020202020204" pitchFamily="34" charset="0"/>
                <a:ea typeface="ＭＳ Ｐゴシック" panose="020B0600070205080204" pitchFamily="34" charset="-128"/>
              </a:defRPr>
            </a:lvl4pPr>
            <a:lvl5pPr>
              <a:defRPr sz="2900">
                <a:solidFill>
                  <a:schemeClr val="tx1"/>
                </a:solidFill>
                <a:latin typeface="Arial" panose="020B0604020202020204" pitchFamily="34" charset="0"/>
                <a:ea typeface="ＭＳ Ｐゴシック" panose="020B0600070205080204" pitchFamily="34" charset="-128"/>
              </a:defRPr>
            </a:lvl5pPr>
            <a:lvl6pPr marL="3203575" indent="-917575" defTabSz="1373188"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6pPr>
            <a:lvl7pPr marL="3660775" indent="-917575" defTabSz="1373188"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7pPr>
            <a:lvl8pPr marL="4117975" indent="-917575" defTabSz="1373188"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8pPr>
            <a:lvl9pPr marL="4575175" indent="-917575" defTabSz="1373188"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9pPr>
          </a:lstStyle>
          <a:p>
            <a:pPr lvl="1" indent="0" algn="ctr" eaLnBrk="1" hangingPunct="1">
              <a:defRPr/>
            </a:pPr>
            <a:endParaRPr lang="en-US" altLang="en-US" sz="3700">
              <a:solidFill>
                <a:srgbClr val="9D0C0D"/>
              </a:solidFill>
              <a:latin typeface="Verdana" panose="020B0604030504040204" pitchFamily="34" charset="0"/>
            </a:endParaRPr>
          </a:p>
        </p:txBody>
      </p:sp>
      <p:sp>
        <p:nvSpPr>
          <p:cNvPr id="106502" name="TextBox 9">
            <a:extLst>
              <a:ext uri="{FF2B5EF4-FFF2-40B4-BE49-F238E27FC236}">
                <a16:creationId xmlns:a16="http://schemas.microsoft.com/office/drawing/2014/main" id="{0795B537-C259-414F-99EB-17439B0639C2}"/>
              </a:ext>
            </a:extLst>
          </p:cNvPr>
          <p:cNvSpPr txBox="1">
            <a:spLocks noChangeArrowheads="1"/>
          </p:cNvSpPr>
          <p:nvPr/>
        </p:nvSpPr>
        <p:spPr bwMode="auto">
          <a:xfrm>
            <a:off x="463550" y="244475"/>
            <a:ext cx="172894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4800">
                <a:solidFill>
                  <a:schemeClr val="tx1"/>
                </a:solidFill>
                <a:latin typeface="Calibri" panose="020F0502020204030204" pitchFamily="34" charset="0"/>
                <a:ea typeface="ＭＳ Ｐゴシック" panose="020B0600070205080204" pitchFamily="34" charset="-128"/>
              </a:defRPr>
            </a:lvl1pPr>
            <a:lvl2pPr>
              <a:spcBef>
                <a:spcPct val="20000"/>
              </a:spcBef>
              <a:buFont typeface="Arial" panose="020B0604020202020204" pitchFamily="34" charset="0"/>
              <a:buChar char="–"/>
              <a:defRPr sz="42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36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5pPr>
            <a:lvl6pPr marL="25146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6pPr>
            <a:lvl7pPr marL="29718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7pPr>
            <a:lvl8pPr marL="34290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8pPr>
            <a:lvl9pPr marL="38862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9pPr>
          </a:lstStyle>
          <a:p>
            <a:pPr marL="0" lvl="1" indent="0" eaLnBrk="1" hangingPunct="1">
              <a:spcBef>
                <a:spcPct val="0"/>
              </a:spcBef>
              <a:buFontTx/>
              <a:buNone/>
            </a:pPr>
            <a:r>
              <a:rPr lang="en-US" altLang="en-US" sz="3700" dirty="0">
                <a:solidFill>
                  <a:srgbClr val="FFFFFF"/>
                </a:solidFill>
                <a:latin typeface="Verdana" panose="020B0604030504040204" pitchFamily="34" charset="0"/>
              </a:rPr>
              <a:t>INDEPENDENT ADVOCATES DELIVERING RISK-FREE, PROVEN RESULTS</a:t>
            </a:r>
          </a:p>
          <a:p>
            <a:pPr eaLnBrk="1" hangingPunct="1">
              <a:spcBef>
                <a:spcPct val="0"/>
              </a:spcBef>
              <a:buFontTx/>
              <a:buNone/>
            </a:pPr>
            <a:endParaRPr lang="en-US" altLang="en-US" sz="2900" dirty="0"/>
          </a:p>
        </p:txBody>
      </p:sp>
      <p:pic>
        <p:nvPicPr>
          <p:cNvPr id="106503" name="Picture 19">
            <a:extLst>
              <a:ext uri="{FF2B5EF4-FFF2-40B4-BE49-F238E27FC236}">
                <a16:creationId xmlns:a16="http://schemas.microsoft.com/office/drawing/2014/main" id="{9DDC3AC8-AB5B-964C-BEE5-83551330D42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09238" y="1946275"/>
            <a:ext cx="7399337" cy="31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EDA11B0C-A839-9B43-B5C0-2A351BE9C286}"/>
              </a:ext>
            </a:extLst>
          </p:cNvPr>
          <p:cNvSpPr/>
          <p:nvPr/>
        </p:nvSpPr>
        <p:spPr>
          <a:xfrm>
            <a:off x="900756" y="1622806"/>
            <a:ext cx="9144000" cy="1431161"/>
          </a:xfrm>
          <a:prstGeom prst="rect">
            <a:avLst/>
          </a:prstGeom>
        </p:spPr>
        <p:txBody>
          <a:bodyPr>
            <a:spAutoFit/>
          </a:bodyPr>
          <a:lstStyle/>
          <a:p>
            <a:pPr algn="ctr"/>
            <a:r>
              <a:rPr lang="en-US" dirty="0"/>
              <a:t> </a:t>
            </a:r>
            <a:r>
              <a:rPr lang="en-US" dirty="0">
                <a:solidFill>
                  <a:schemeClr val="bg1"/>
                </a:solidFill>
              </a:rPr>
              <a:t>Howard Goldstein</a:t>
            </a:r>
          </a:p>
          <a:p>
            <a:pPr algn="ctr"/>
            <a:r>
              <a:rPr lang="en-US" dirty="0">
                <a:solidFill>
                  <a:schemeClr val="bg1"/>
                </a:solidFill>
              </a:rPr>
              <a:t>206-387-0189</a:t>
            </a:r>
          </a:p>
          <a:p>
            <a:pPr algn="ctr"/>
            <a:r>
              <a:rPr lang="en-US" dirty="0" err="1">
                <a:solidFill>
                  <a:schemeClr val="bg1"/>
                </a:solidFill>
              </a:rPr>
              <a:t>hgoldstein@merchantadvocate.com</a:t>
            </a:r>
            <a:endParaRPr lang="en-US" dirty="0">
              <a:solidFill>
                <a:schemeClr val="bg1"/>
              </a:solidFill>
            </a:endParaRPr>
          </a:p>
        </p:txBody>
      </p:sp>
      <p:pic>
        <p:nvPicPr>
          <p:cNvPr id="5" name="Picture 4" descr="A close up of a black background&#10;&#10;Description automatically generated">
            <a:extLst>
              <a:ext uri="{FF2B5EF4-FFF2-40B4-BE49-F238E27FC236}">
                <a16:creationId xmlns:a16="http://schemas.microsoft.com/office/drawing/2014/main" id="{8E13D0DE-B30F-FB4B-8382-35EB94F88D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5625" y="2901427"/>
            <a:ext cx="3534263" cy="4573751"/>
          </a:xfrm>
          <a:prstGeom prst="rect">
            <a:avLst/>
          </a:prstGeom>
        </p:spPr>
      </p:pic>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38FA1328-7B18-A948-A74A-58FC0CDE5A41}"/>
              </a:ext>
            </a:extLst>
          </p:cNvPr>
          <p:cNvSpPr/>
          <p:nvPr/>
        </p:nvSpPr>
        <p:spPr>
          <a:xfrm>
            <a:off x="292100" y="292100"/>
            <a:ext cx="16751300" cy="1284288"/>
          </a:xfrm>
          <a:custGeom>
            <a:avLst/>
            <a:gdLst/>
            <a:ahLst/>
            <a:cxnLst/>
            <a:rect l="l" t="t" r="r" b="b"/>
            <a:pathLst>
              <a:path w="13347700" h="1282700">
                <a:moveTo>
                  <a:pt x="13347700" y="0"/>
                </a:moveTo>
                <a:lnTo>
                  <a:pt x="501896" y="0"/>
                </a:lnTo>
                <a:lnTo>
                  <a:pt x="0" y="1282700"/>
                </a:lnTo>
                <a:lnTo>
                  <a:pt x="12845808" y="1282700"/>
                </a:lnTo>
                <a:lnTo>
                  <a:pt x="13347700" y="0"/>
                </a:lnTo>
                <a:close/>
              </a:path>
            </a:pathLst>
          </a:custGeom>
          <a:solidFill>
            <a:srgbClr val="3258A6"/>
          </a:solidFill>
        </p:spPr>
        <p:txBody>
          <a:bodyPr lIns="0" tIns="0" rIns="0" bIns="0"/>
          <a:lstStyle/>
          <a:p>
            <a:pPr defTabSz="914583" eaLnBrk="1" fontAlgn="auto" hangingPunct="1">
              <a:spcBef>
                <a:spcPts val="0"/>
              </a:spcBef>
              <a:spcAft>
                <a:spcPts val="0"/>
              </a:spcAft>
              <a:defRPr/>
            </a:pPr>
            <a:endParaRPr sz="1800">
              <a:solidFill>
                <a:prstClr val="black"/>
              </a:solidFill>
              <a:latin typeface="Calibri"/>
              <a:ea typeface="+mn-ea"/>
            </a:endParaRPr>
          </a:p>
        </p:txBody>
      </p:sp>
      <p:sp>
        <p:nvSpPr>
          <p:cNvPr id="3" name="object 3">
            <a:extLst>
              <a:ext uri="{FF2B5EF4-FFF2-40B4-BE49-F238E27FC236}">
                <a16:creationId xmlns:a16="http://schemas.microsoft.com/office/drawing/2014/main" id="{5CE533E8-C932-7144-93D9-FA0DD0E1C958}"/>
              </a:ext>
            </a:extLst>
          </p:cNvPr>
          <p:cNvSpPr>
            <a:spLocks noGrp="1" noChangeArrowheads="1"/>
          </p:cNvSpPr>
          <p:nvPr>
            <p:ph type="title"/>
          </p:nvPr>
        </p:nvSpPr>
        <p:spPr>
          <a:xfrm>
            <a:off x="511175" y="-95250"/>
            <a:ext cx="17272000" cy="1682750"/>
          </a:xfrm>
          <a:effectLst>
            <a:outerShdw blurRad="50800" dist="50800" dir="5400000" algn="ctr" rotWithShape="0">
              <a:srgbClr val="A6A6A6"/>
            </a:outerShdw>
          </a:effectLst>
        </p:spPr>
        <p:txBody>
          <a:bodyPr tIns="459883"/>
          <a:lstStyle/>
          <a:p>
            <a:pPr marL="420454" eaLnBrk="1" fontAlgn="auto" hangingPunct="1">
              <a:lnSpc>
                <a:spcPts val="9482"/>
              </a:lnSpc>
              <a:spcBef>
                <a:spcPts val="0"/>
              </a:spcBef>
              <a:spcAft>
                <a:spcPts val="0"/>
              </a:spcAft>
              <a:defRPr/>
            </a:pPr>
            <a:r>
              <a:rPr dirty="0"/>
              <a:t>A </a:t>
            </a:r>
            <a:r>
              <a:rPr spc="20" dirty="0"/>
              <a:t>UNIQUE</a:t>
            </a:r>
            <a:r>
              <a:rPr spc="-254" dirty="0"/>
              <a:t> </a:t>
            </a:r>
            <a:r>
              <a:rPr spc="5" dirty="0"/>
              <a:t>APPROACH</a:t>
            </a:r>
          </a:p>
        </p:txBody>
      </p:sp>
      <p:sp>
        <p:nvSpPr>
          <p:cNvPr id="66563" name="object 4">
            <a:extLst>
              <a:ext uri="{FF2B5EF4-FFF2-40B4-BE49-F238E27FC236}">
                <a16:creationId xmlns:a16="http://schemas.microsoft.com/office/drawing/2014/main" id="{A61456B4-2A7B-7A4A-83EE-69721798C1CB}"/>
              </a:ext>
            </a:extLst>
          </p:cNvPr>
          <p:cNvSpPr>
            <a:spLocks noChangeArrowheads="1"/>
          </p:cNvSpPr>
          <p:nvPr/>
        </p:nvSpPr>
        <p:spPr bwMode="auto">
          <a:xfrm>
            <a:off x="1171575" y="1939925"/>
            <a:ext cx="6707188" cy="60452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900">
                <a:solidFill>
                  <a:schemeClr val="tx1"/>
                </a:solidFill>
                <a:latin typeface="Arial" panose="020B0604020202020204" pitchFamily="34" charset="0"/>
                <a:ea typeface="ＭＳ Ｐゴシック" panose="020B0600070205080204" pitchFamily="34" charset="-128"/>
              </a:defRPr>
            </a:lvl1pPr>
            <a:lvl2pPr>
              <a:defRPr sz="2900">
                <a:solidFill>
                  <a:schemeClr val="tx1"/>
                </a:solidFill>
                <a:latin typeface="Arial" panose="020B0604020202020204" pitchFamily="34" charset="0"/>
                <a:ea typeface="ＭＳ Ｐゴシック" panose="020B0600070205080204" pitchFamily="34" charset="-128"/>
              </a:defRPr>
            </a:lvl2pPr>
            <a:lvl3pPr>
              <a:defRPr sz="2900">
                <a:solidFill>
                  <a:schemeClr val="tx1"/>
                </a:solidFill>
                <a:latin typeface="Arial" panose="020B0604020202020204" pitchFamily="34" charset="0"/>
                <a:ea typeface="ＭＳ Ｐゴシック" panose="020B0600070205080204" pitchFamily="34" charset="-128"/>
              </a:defRPr>
            </a:lvl3pPr>
            <a:lvl4pPr>
              <a:defRPr sz="2900">
                <a:solidFill>
                  <a:schemeClr val="tx1"/>
                </a:solidFill>
                <a:latin typeface="Arial" panose="020B0604020202020204" pitchFamily="34" charset="0"/>
                <a:ea typeface="ＭＳ Ｐゴシック" panose="020B0600070205080204" pitchFamily="34" charset="-128"/>
              </a:defRPr>
            </a:lvl4pPr>
            <a:lvl5pPr>
              <a:defRPr sz="2900">
                <a:solidFill>
                  <a:schemeClr val="tx1"/>
                </a:solidFill>
                <a:latin typeface="Arial" panose="020B0604020202020204" pitchFamily="34" charset="0"/>
                <a:ea typeface="ＭＳ Ｐゴシック" panose="020B0600070205080204" pitchFamily="34" charset="-128"/>
              </a:defRPr>
            </a:lvl5pPr>
            <a:lvl6pPr marL="3203575" indent="-917575"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6pPr>
            <a:lvl7pPr marL="3660775" indent="-917575"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7pPr>
            <a:lvl8pPr marL="4117975" indent="-917575"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8pPr>
            <a:lvl9pPr marL="4575175" indent="-917575"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9pPr>
          </a:lstStyle>
          <a:p>
            <a:pPr defTabSz="914400" eaLnBrk="1" hangingPunct="1"/>
            <a:endParaRPr lang="en-US" altLang="en-US" sz="1800">
              <a:solidFill>
                <a:srgbClr val="000000"/>
              </a:solidFill>
              <a:latin typeface="Calibri" panose="020F0502020204030204" pitchFamily="34" charset="0"/>
            </a:endParaRPr>
          </a:p>
        </p:txBody>
      </p:sp>
      <p:sp>
        <p:nvSpPr>
          <p:cNvPr id="66564" name="object 5">
            <a:extLst>
              <a:ext uri="{FF2B5EF4-FFF2-40B4-BE49-F238E27FC236}">
                <a16:creationId xmlns:a16="http://schemas.microsoft.com/office/drawing/2014/main" id="{5ACBF5B3-B880-2448-BCB9-87B680D822F8}"/>
              </a:ext>
            </a:extLst>
          </p:cNvPr>
          <p:cNvSpPr>
            <a:spLocks noChangeArrowheads="1"/>
          </p:cNvSpPr>
          <p:nvPr/>
        </p:nvSpPr>
        <p:spPr bwMode="auto">
          <a:xfrm>
            <a:off x="1244600" y="1976438"/>
            <a:ext cx="6580188" cy="59182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900">
                <a:solidFill>
                  <a:schemeClr val="tx1"/>
                </a:solidFill>
                <a:latin typeface="Arial" panose="020B0604020202020204" pitchFamily="34" charset="0"/>
                <a:ea typeface="ＭＳ Ｐゴシック" panose="020B0600070205080204" pitchFamily="34" charset="-128"/>
              </a:defRPr>
            </a:lvl1pPr>
            <a:lvl2pPr>
              <a:defRPr sz="2900">
                <a:solidFill>
                  <a:schemeClr val="tx1"/>
                </a:solidFill>
                <a:latin typeface="Arial" panose="020B0604020202020204" pitchFamily="34" charset="0"/>
                <a:ea typeface="ＭＳ Ｐゴシック" panose="020B0600070205080204" pitchFamily="34" charset="-128"/>
              </a:defRPr>
            </a:lvl2pPr>
            <a:lvl3pPr>
              <a:defRPr sz="2900">
                <a:solidFill>
                  <a:schemeClr val="tx1"/>
                </a:solidFill>
                <a:latin typeface="Arial" panose="020B0604020202020204" pitchFamily="34" charset="0"/>
                <a:ea typeface="ＭＳ Ｐゴシック" panose="020B0600070205080204" pitchFamily="34" charset="-128"/>
              </a:defRPr>
            </a:lvl3pPr>
            <a:lvl4pPr>
              <a:defRPr sz="2900">
                <a:solidFill>
                  <a:schemeClr val="tx1"/>
                </a:solidFill>
                <a:latin typeface="Arial" panose="020B0604020202020204" pitchFamily="34" charset="0"/>
                <a:ea typeface="ＭＳ Ｐゴシック" panose="020B0600070205080204" pitchFamily="34" charset="-128"/>
              </a:defRPr>
            </a:lvl4pPr>
            <a:lvl5pPr>
              <a:defRPr sz="2900">
                <a:solidFill>
                  <a:schemeClr val="tx1"/>
                </a:solidFill>
                <a:latin typeface="Arial" panose="020B0604020202020204" pitchFamily="34" charset="0"/>
                <a:ea typeface="ＭＳ Ｐゴシック" panose="020B0600070205080204" pitchFamily="34" charset="-128"/>
              </a:defRPr>
            </a:lvl5pPr>
            <a:lvl6pPr marL="3203575" indent="-917575"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6pPr>
            <a:lvl7pPr marL="3660775" indent="-917575"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7pPr>
            <a:lvl8pPr marL="4117975" indent="-917575"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8pPr>
            <a:lvl9pPr marL="4575175" indent="-917575"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9pPr>
          </a:lstStyle>
          <a:p>
            <a:pPr defTabSz="914400" eaLnBrk="1" hangingPunct="1"/>
            <a:endParaRPr lang="en-US" altLang="en-US" sz="1800">
              <a:solidFill>
                <a:srgbClr val="000000"/>
              </a:solidFill>
              <a:latin typeface="Calibri" panose="020F0502020204030204" pitchFamily="34" charset="0"/>
            </a:endParaRPr>
          </a:p>
        </p:txBody>
      </p:sp>
      <p:sp>
        <p:nvSpPr>
          <p:cNvPr id="66565" name="object 6">
            <a:extLst>
              <a:ext uri="{FF2B5EF4-FFF2-40B4-BE49-F238E27FC236}">
                <a16:creationId xmlns:a16="http://schemas.microsoft.com/office/drawing/2014/main" id="{A2AB4989-2806-3D4D-B295-3CF0285CFBA5}"/>
              </a:ext>
            </a:extLst>
          </p:cNvPr>
          <p:cNvSpPr>
            <a:spLocks noChangeArrowheads="1"/>
          </p:cNvSpPr>
          <p:nvPr/>
        </p:nvSpPr>
        <p:spPr bwMode="auto">
          <a:xfrm>
            <a:off x="2857500" y="3760788"/>
            <a:ext cx="6465888" cy="6021387"/>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900">
                <a:solidFill>
                  <a:schemeClr val="tx1"/>
                </a:solidFill>
                <a:latin typeface="Arial" panose="020B0604020202020204" pitchFamily="34" charset="0"/>
                <a:ea typeface="ＭＳ Ｐゴシック" panose="020B0600070205080204" pitchFamily="34" charset="-128"/>
              </a:defRPr>
            </a:lvl1pPr>
            <a:lvl2pPr>
              <a:defRPr sz="2900">
                <a:solidFill>
                  <a:schemeClr val="tx1"/>
                </a:solidFill>
                <a:latin typeface="Arial" panose="020B0604020202020204" pitchFamily="34" charset="0"/>
                <a:ea typeface="ＭＳ Ｐゴシック" panose="020B0600070205080204" pitchFamily="34" charset="-128"/>
              </a:defRPr>
            </a:lvl2pPr>
            <a:lvl3pPr>
              <a:defRPr sz="2900">
                <a:solidFill>
                  <a:schemeClr val="tx1"/>
                </a:solidFill>
                <a:latin typeface="Arial" panose="020B0604020202020204" pitchFamily="34" charset="0"/>
                <a:ea typeface="ＭＳ Ｐゴシック" panose="020B0600070205080204" pitchFamily="34" charset="-128"/>
              </a:defRPr>
            </a:lvl3pPr>
            <a:lvl4pPr>
              <a:defRPr sz="2900">
                <a:solidFill>
                  <a:schemeClr val="tx1"/>
                </a:solidFill>
                <a:latin typeface="Arial" panose="020B0604020202020204" pitchFamily="34" charset="0"/>
                <a:ea typeface="ＭＳ Ｐゴシック" panose="020B0600070205080204" pitchFamily="34" charset="-128"/>
              </a:defRPr>
            </a:lvl4pPr>
            <a:lvl5pPr>
              <a:defRPr sz="2900">
                <a:solidFill>
                  <a:schemeClr val="tx1"/>
                </a:solidFill>
                <a:latin typeface="Arial" panose="020B0604020202020204" pitchFamily="34" charset="0"/>
                <a:ea typeface="ＭＳ Ｐゴシック" panose="020B0600070205080204" pitchFamily="34" charset="-128"/>
              </a:defRPr>
            </a:lvl5pPr>
            <a:lvl6pPr marL="3203575" indent="-917575"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6pPr>
            <a:lvl7pPr marL="3660775" indent="-917575"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7pPr>
            <a:lvl8pPr marL="4117975" indent="-917575"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8pPr>
            <a:lvl9pPr marL="4575175" indent="-917575"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9pPr>
          </a:lstStyle>
          <a:p>
            <a:pPr defTabSz="914400" eaLnBrk="1" hangingPunct="1"/>
            <a:endParaRPr lang="en-US" altLang="en-US" sz="1800">
              <a:solidFill>
                <a:srgbClr val="000000"/>
              </a:solidFill>
              <a:latin typeface="Calibri" panose="020F0502020204030204" pitchFamily="34" charset="0"/>
            </a:endParaRPr>
          </a:p>
        </p:txBody>
      </p:sp>
      <p:sp>
        <p:nvSpPr>
          <p:cNvPr id="66566" name="object 7">
            <a:extLst>
              <a:ext uri="{FF2B5EF4-FFF2-40B4-BE49-F238E27FC236}">
                <a16:creationId xmlns:a16="http://schemas.microsoft.com/office/drawing/2014/main" id="{545738E2-30B2-274F-B747-DDEE755FFBD7}"/>
              </a:ext>
            </a:extLst>
          </p:cNvPr>
          <p:cNvSpPr>
            <a:spLocks noChangeArrowheads="1"/>
          </p:cNvSpPr>
          <p:nvPr/>
        </p:nvSpPr>
        <p:spPr bwMode="auto">
          <a:xfrm>
            <a:off x="2921000" y="3798888"/>
            <a:ext cx="6338888" cy="589280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900">
                <a:solidFill>
                  <a:schemeClr val="tx1"/>
                </a:solidFill>
                <a:latin typeface="Arial" panose="020B0604020202020204" pitchFamily="34" charset="0"/>
                <a:ea typeface="ＭＳ Ｐゴシック" panose="020B0600070205080204" pitchFamily="34" charset="-128"/>
              </a:defRPr>
            </a:lvl1pPr>
            <a:lvl2pPr>
              <a:defRPr sz="2900">
                <a:solidFill>
                  <a:schemeClr val="tx1"/>
                </a:solidFill>
                <a:latin typeface="Arial" panose="020B0604020202020204" pitchFamily="34" charset="0"/>
                <a:ea typeface="ＭＳ Ｐゴシック" panose="020B0600070205080204" pitchFamily="34" charset="-128"/>
              </a:defRPr>
            </a:lvl2pPr>
            <a:lvl3pPr>
              <a:defRPr sz="2900">
                <a:solidFill>
                  <a:schemeClr val="tx1"/>
                </a:solidFill>
                <a:latin typeface="Arial" panose="020B0604020202020204" pitchFamily="34" charset="0"/>
                <a:ea typeface="ＭＳ Ｐゴシック" panose="020B0600070205080204" pitchFamily="34" charset="-128"/>
              </a:defRPr>
            </a:lvl3pPr>
            <a:lvl4pPr>
              <a:defRPr sz="2900">
                <a:solidFill>
                  <a:schemeClr val="tx1"/>
                </a:solidFill>
                <a:latin typeface="Arial" panose="020B0604020202020204" pitchFamily="34" charset="0"/>
                <a:ea typeface="ＭＳ Ｐゴシック" panose="020B0600070205080204" pitchFamily="34" charset="-128"/>
              </a:defRPr>
            </a:lvl4pPr>
            <a:lvl5pPr>
              <a:defRPr sz="2900">
                <a:solidFill>
                  <a:schemeClr val="tx1"/>
                </a:solidFill>
                <a:latin typeface="Arial" panose="020B0604020202020204" pitchFamily="34" charset="0"/>
                <a:ea typeface="ＭＳ Ｐゴシック" panose="020B0600070205080204" pitchFamily="34" charset="-128"/>
              </a:defRPr>
            </a:lvl5pPr>
            <a:lvl6pPr marL="3203575" indent="-917575"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6pPr>
            <a:lvl7pPr marL="3660775" indent="-917575"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7pPr>
            <a:lvl8pPr marL="4117975" indent="-917575"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8pPr>
            <a:lvl9pPr marL="4575175" indent="-917575"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9pPr>
          </a:lstStyle>
          <a:p>
            <a:pPr defTabSz="914400" eaLnBrk="1" hangingPunct="1"/>
            <a:endParaRPr lang="en-US" altLang="en-US" sz="1800">
              <a:solidFill>
                <a:srgbClr val="000000"/>
              </a:solidFill>
              <a:latin typeface="Calibri" panose="020F0502020204030204" pitchFamily="34" charset="0"/>
            </a:endParaRPr>
          </a:p>
        </p:txBody>
      </p:sp>
      <p:sp>
        <p:nvSpPr>
          <p:cNvPr id="66567" name="object 8">
            <a:extLst>
              <a:ext uri="{FF2B5EF4-FFF2-40B4-BE49-F238E27FC236}">
                <a16:creationId xmlns:a16="http://schemas.microsoft.com/office/drawing/2014/main" id="{8DF28969-1C34-004F-B97D-43794E3DD133}"/>
              </a:ext>
            </a:extLst>
          </p:cNvPr>
          <p:cNvSpPr>
            <a:spLocks noChangeArrowheads="1"/>
          </p:cNvSpPr>
          <p:nvPr/>
        </p:nvSpPr>
        <p:spPr bwMode="auto">
          <a:xfrm>
            <a:off x="4216400" y="1944688"/>
            <a:ext cx="6376988" cy="6045200"/>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900">
                <a:solidFill>
                  <a:schemeClr val="tx1"/>
                </a:solidFill>
                <a:latin typeface="Arial" panose="020B0604020202020204" pitchFamily="34" charset="0"/>
                <a:ea typeface="ＭＳ Ｐゴシック" panose="020B0600070205080204" pitchFamily="34" charset="-128"/>
              </a:defRPr>
            </a:lvl1pPr>
            <a:lvl2pPr>
              <a:defRPr sz="2900">
                <a:solidFill>
                  <a:schemeClr val="tx1"/>
                </a:solidFill>
                <a:latin typeface="Arial" panose="020B0604020202020204" pitchFamily="34" charset="0"/>
                <a:ea typeface="ＭＳ Ｐゴシック" panose="020B0600070205080204" pitchFamily="34" charset="-128"/>
              </a:defRPr>
            </a:lvl2pPr>
            <a:lvl3pPr>
              <a:defRPr sz="2900">
                <a:solidFill>
                  <a:schemeClr val="tx1"/>
                </a:solidFill>
                <a:latin typeface="Arial" panose="020B0604020202020204" pitchFamily="34" charset="0"/>
                <a:ea typeface="ＭＳ Ｐゴシック" panose="020B0600070205080204" pitchFamily="34" charset="-128"/>
              </a:defRPr>
            </a:lvl3pPr>
            <a:lvl4pPr>
              <a:defRPr sz="2900">
                <a:solidFill>
                  <a:schemeClr val="tx1"/>
                </a:solidFill>
                <a:latin typeface="Arial" panose="020B0604020202020204" pitchFamily="34" charset="0"/>
                <a:ea typeface="ＭＳ Ｐゴシック" panose="020B0600070205080204" pitchFamily="34" charset="-128"/>
              </a:defRPr>
            </a:lvl4pPr>
            <a:lvl5pPr>
              <a:defRPr sz="2900">
                <a:solidFill>
                  <a:schemeClr val="tx1"/>
                </a:solidFill>
                <a:latin typeface="Arial" panose="020B0604020202020204" pitchFamily="34" charset="0"/>
                <a:ea typeface="ＭＳ Ｐゴシック" panose="020B0600070205080204" pitchFamily="34" charset="-128"/>
              </a:defRPr>
            </a:lvl5pPr>
            <a:lvl6pPr marL="3203575" indent="-917575"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6pPr>
            <a:lvl7pPr marL="3660775" indent="-917575"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7pPr>
            <a:lvl8pPr marL="4117975" indent="-917575"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8pPr>
            <a:lvl9pPr marL="4575175" indent="-917575"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9pPr>
          </a:lstStyle>
          <a:p>
            <a:pPr defTabSz="914400" eaLnBrk="1" hangingPunct="1"/>
            <a:endParaRPr lang="en-US" altLang="en-US" sz="1800">
              <a:solidFill>
                <a:srgbClr val="000000"/>
              </a:solidFill>
              <a:latin typeface="Calibri" panose="020F0502020204030204" pitchFamily="34" charset="0"/>
            </a:endParaRPr>
          </a:p>
        </p:txBody>
      </p:sp>
      <p:sp>
        <p:nvSpPr>
          <p:cNvPr id="66568" name="object 9">
            <a:extLst>
              <a:ext uri="{FF2B5EF4-FFF2-40B4-BE49-F238E27FC236}">
                <a16:creationId xmlns:a16="http://schemas.microsoft.com/office/drawing/2014/main" id="{64C270A7-BC2A-0345-AEC3-FC6D7DD15C20}"/>
              </a:ext>
            </a:extLst>
          </p:cNvPr>
          <p:cNvSpPr>
            <a:spLocks noChangeArrowheads="1"/>
          </p:cNvSpPr>
          <p:nvPr/>
        </p:nvSpPr>
        <p:spPr bwMode="auto">
          <a:xfrm>
            <a:off x="4216400" y="1963738"/>
            <a:ext cx="6249988" cy="5918200"/>
          </a:xfrm>
          <a:prstGeom prst="rect">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900">
                <a:solidFill>
                  <a:schemeClr val="tx1"/>
                </a:solidFill>
                <a:latin typeface="Arial" panose="020B0604020202020204" pitchFamily="34" charset="0"/>
                <a:ea typeface="ＭＳ Ｐゴシック" panose="020B0600070205080204" pitchFamily="34" charset="-128"/>
              </a:defRPr>
            </a:lvl1pPr>
            <a:lvl2pPr>
              <a:defRPr sz="2900">
                <a:solidFill>
                  <a:schemeClr val="tx1"/>
                </a:solidFill>
                <a:latin typeface="Arial" panose="020B0604020202020204" pitchFamily="34" charset="0"/>
                <a:ea typeface="ＭＳ Ｐゴシック" panose="020B0600070205080204" pitchFamily="34" charset="-128"/>
              </a:defRPr>
            </a:lvl2pPr>
            <a:lvl3pPr>
              <a:defRPr sz="2900">
                <a:solidFill>
                  <a:schemeClr val="tx1"/>
                </a:solidFill>
                <a:latin typeface="Arial" panose="020B0604020202020204" pitchFamily="34" charset="0"/>
                <a:ea typeface="ＭＳ Ｐゴシック" panose="020B0600070205080204" pitchFamily="34" charset="-128"/>
              </a:defRPr>
            </a:lvl3pPr>
            <a:lvl4pPr>
              <a:defRPr sz="2900">
                <a:solidFill>
                  <a:schemeClr val="tx1"/>
                </a:solidFill>
                <a:latin typeface="Arial" panose="020B0604020202020204" pitchFamily="34" charset="0"/>
                <a:ea typeface="ＭＳ Ｐゴシック" panose="020B0600070205080204" pitchFamily="34" charset="-128"/>
              </a:defRPr>
            </a:lvl4pPr>
            <a:lvl5pPr>
              <a:defRPr sz="2900">
                <a:solidFill>
                  <a:schemeClr val="tx1"/>
                </a:solidFill>
                <a:latin typeface="Arial" panose="020B0604020202020204" pitchFamily="34" charset="0"/>
                <a:ea typeface="ＭＳ Ｐゴシック" panose="020B0600070205080204" pitchFamily="34" charset="-128"/>
              </a:defRPr>
            </a:lvl5pPr>
            <a:lvl6pPr marL="3203575" indent="-917575"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6pPr>
            <a:lvl7pPr marL="3660775" indent="-917575"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7pPr>
            <a:lvl8pPr marL="4117975" indent="-917575"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8pPr>
            <a:lvl9pPr marL="4575175" indent="-917575"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9pPr>
          </a:lstStyle>
          <a:p>
            <a:pPr defTabSz="914400" eaLnBrk="1" hangingPunct="1"/>
            <a:endParaRPr lang="en-US" altLang="en-US" sz="1800">
              <a:solidFill>
                <a:srgbClr val="000000"/>
              </a:solidFill>
              <a:latin typeface="Calibri" panose="020F0502020204030204" pitchFamily="34" charset="0"/>
            </a:endParaRPr>
          </a:p>
        </p:txBody>
      </p:sp>
      <p:sp>
        <p:nvSpPr>
          <p:cNvPr id="10" name="object 10">
            <a:extLst>
              <a:ext uri="{FF2B5EF4-FFF2-40B4-BE49-F238E27FC236}">
                <a16:creationId xmlns:a16="http://schemas.microsoft.com/office/drawing/2014/main" id="{1ED0C845-FA6A-A84B-B428-DEFB8F67EAEE}"/>
              </a:ext>
            </a:extLst>
          </p:cNvPr>
          <p:cNvSpPr txBox="1"/>
          <p:nvPr/>
        </p:nvSpPr>
        <p:spPr>
          <a:xfrm>
            <a:off x="2251075" y="3082925"/>
            <a:ext cx="1849438" cy="450850"/>
          </a:xfrm>
          <a:prstGeom prst="rect">
            <a:avLst/>
          </a:prstGeom>
        </p:spPr>
        <p:txBody>
          <a:bodyPr lIns="0" tIns="0" rIns="0" bIns="0">
            <a:spAutoFit/>
          </a:bodyPr>
          <a:lstStyle/>
          <a:p>
            <a:pPr marL="12703" defTabSz="914583" eaLnBrk="1" fontAlgn="auto" hangingPunct="1">
              <a:spcBef>
                <a:spcPts val="0"/>
              </a:spcBef>
              <a:spcAft>
                <a:spcPts val="0"/>
              </a:spcAft>
              <a:defRPr/>
            </a:pPr>
            <a:r>
              <a:rPr sz="2901" spc="5" dirty="0">
                <a:latin typeface="Arial"/>
                <a:ea typeface="+mn-ea"/>
                <a:cs typeface="Arial"/>
              </a:rPr>
              <a:t>Our</a:t>
            </a:r>
            <a:r>
              <a:rPr sz="2901" spc="-145" dirty="0">
                <a:latin typeface="Arial"/>
                <a:ea typeface="+mn-ea"/>
                <a:cs typeface="Arial"/>
              </a:rPr>
              <a:t> </a:t>
            </a:r>
            <a:r>
              <a:rPr sz="2901" spc="-20" dirty="0">
                <a:latin typeface="Arial"/>
                <a:ea typeface="+mn-ea"/>
                <a:cs typeface="Arial"/>
              </a:rPr>
              <a:t>Clients</a:t>
            </a:r>
            <a:endParaRPr sz="2901" dirty="0">
              <a:latin typeface="Arial"/>
              <a:ea typeface="+mn-ea"/>
              <a:cs typeface="Arial"/>
            </a:endParaRPr>
          </a:p>
        </p:txBody>
      </p:sp>
      <p:sp>
        <p:nvSpPr>
          <p:cNvPr id="11" name="object 11">
            <a:extLst>
              <a:ext uri="{FF2B5EF4-FFF2-40B4-BE49-F238E27FC236}">
                <a16:creationId xmlns:a16="http://schemas.microsoft.com/office/drawing/2014/main" id="{00EC11EC-C341-F848-B68C-98B86271825F}"/>
              </a:ext>
            </a:extLst>
          </p:cNvPr>
          <p:cNvSpPr txBox="1"/>
          <p:nvPr/>
        </p:nvSpPr>
        <p:spPr>
          <a:xfrm>
            <a:off x="7910513" y="3106738"/>
            <a:ext cx="1887537" cy="450850"/>
          </a:xfrm>
          <a:prstGeom prst="rect">
            <a:avLst/>
          </a:prstGeom>
        </p:spPr>
        <p:txBody>
          <a:bodyPr lIns="0" tIns="0" rIns="0" bIns="0">
            <a:spAutoFit/>
          </a:bodyPr>
          <a:lstStyle/>
          <a:p>
            <a:pPr marL="12703" defTabSz="914583" eaLnBrk="1" fontAlgn="auto" hangingPunct="1">
              <a:spcBef>
                <a:spcPts val="0"/>
              </a:spcBef>
              <a:spcAft>
                <a:spcPts val="0"/>
              </a:spcAft>
              <a:defRPr/>
            </a:pPr>
            <a:r>
              <a:rPr sz="2901" spc="10" dirty="0">
                <a:latin typeface="Arial"/>
                <a:ea typeface="+mn-ea"/>
                <a:cs typeface="Arial"/>
              </a:rPr>
              <a:t>Processors</a:t>
            </a:r>
            <a:endParaRPr sz="2901" dirty="0">
              <a:latin typeface="Arial"/>
              <a:ea typeface="+mn-ea"/>
              <a:cs typeface="Arial"/>
            </a:endParaRPr>
          </a:p>
        </p:txBody>
      </p:sp>
      <p:sp>
        <p:nvSpPr>
          <p:cNvPr id="12" name="object 12">
            <a:extLst>
              <a:ext uri="{FF2B5EF4-FFF2-40B4-BE49-F238E27FC236}">
                <a16:creationId xmlns:a16="http://schemas.microsoft.com/office/drawing/2014/main" id="{75CE52C8-57CF-EB44-AEC2-BCC972FED661}"/>
              </a:ext>
            </a:extLst>
          </p:cNvPr>
          <p:cNvSpPr txBox="1"/>
          <p:nvPr/>
        </p:nvSpPr>
        <p:spPr>
          <a:xfrm>
            <a:off x="5540375" y="8355013"/>
            <a:ext cx="1047750" cy="450850"/>
          </a:xfrm>
          <a:prstGeom prst="rect">
            <a:avLst/>
          </a:prstGeom>
        </p:spPr>
        <p:txBody>
          <a:bodyPr lIns="0" tIns="0" rIns="0" bIns="0">
            <a:spAutoFit/>
          </a:bodyPr>
          <a:lstStyle/>
          <a:p>
            <a:pPr marL="12703" defTabSz="914583" eaLnBrk="1" fontAlgn="auto" hangingPunct="1">
              <a:spcBef>
                <a:spcPts val="0"/>
              </a:spcBef>
              <a:spcAft>
                <a:spcPts val="0"/>
              </a:spcAft>
              <a:defRPr/>
            </a:pPr>
            <a:r>
              <a:rPr sz="2901" spc="-35" dirty="0">
                <a:latin typeface="Arial"/>
                <a:ea typeface="+mn-ea"/>
                <a:cs typeface="Arial"/>
              </a:rPr>
              <a:t>B</a:t>
            </a:r>
            <a:r>
              <a:rPr sz="2901" spc="-15" dirty="0">
                <a:latin typeface="Arial"/>
                <a:ea typeface="+mn-ea"/>
                <a:cs typeface="Arial"/>
              </a:rPr>
              <a:t>an</a:t>
            </a:r>
            <a:r>
              <a:rPr sz="2901" spc="45" dirty="0">
                <a:latin typeface="Arial"/>
                <a:ea typeface="+mn-ea"/>
                <a:cs typeface="Arial"/>
              </a:rPr>
              <a:t>k</a:t>
            </a:r>
            <a:r>
              <a:rPr sz="2901" dirty="0">
                <a:latin typeface="Arial"/>
                <a:ea typeface="+mn-ea"/>
                <a:cs typeface="Arial"/>
              </a:rPr>
              <a:t>s</a:t>
            </a:r>
          </a:p>
        </p:txBody>
      </p:sp>
      <p:sp>
        <p:nvSpPr>
          <p:cNvPr id="66572" name="object 13">
            <a:extLst>
              <a:ext uri="{FF2B5EF4-FFF2-40B4-BE49-F238E27FC236}">
                <a16:creationId xmlns:a16="http://schemas.microsoft.com/office/drawing/2014/main" id="{A1FCEF0D-0C31-A843-B6C9-DF26E5F44E42}"/>
              </a:ext>
            </a:extLst>
          </p:cNvPr>
          <p:cNvSpPr>
            <a:spLocks noChangeArrowheads="1"/>
          </p:cNvSpPr>
          <p:nvPr/>
        </p:nvSpPr>
        <p:spPr bwMode="auto">
          <a:xfrm>
            <a:off x="4559300" y="4598988"/>
            <a:ext cx="2973388" cy="1295400"/>
          </a:xfrm>
          <a:prstGeom prst="rect">
            <a:avLst/>
          </a:pr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900">
                <a:solidFill>
                  <a:schemeClr val="tx1"/>
                </a:solidFill>
                <a:latin typeface="Arial" panose="020B0604020202020204" pitchFamily="34" charset="0"/>
                <a:ea typeface="ＭＳ Ｐゴシック" panose="020B0600070205080204" pitchFamily="34" charset="-128"/>
              </a:defRPr>
            </a:lvl1pPr>
            <a:lvl2pPr>
              <a:defRPr sz="2900">
                <a:solidFill>
                  <a:schemeClr val="tx1"/>
                </a:solidFill>
                <a:latin typeface="Arial" panose="020B0604020202020204" pitchFamily="34" charset="0"/>
                <a:ea typeface="ＭＳ Ｐゴシック" panose="020B0600070205080204" pitchFamily="34" charset="-128"/>
              </a:defRPr>
            </a:lvl2pPr>
            <a:lvl3pPr>
              <a:defRPr sz="2900">
                <a:solidFill>
                  <a:schemeClr val="tx1"/>
                </a:solidFill>
                <a:latin typeface="Arial" panose="020B0604020202020204" pitchFamily="34" charset="0"/>
                <a:ea typeface="ＭＳ Ｐゴシック" panose="020B0600070205080204" pitchFamily="34" charset="-128"/>
              </a:defRPr>
            </a:lvl3pPr>
            <a:lvl4pPr>
              <a:defRPr sz="2900">
                <a:solidFill>
                  <a:schemeClr val="tx1"/>
                </a:solidFill>
                <a:latin typeface="Arial" panose="020B0604020202020204" pitchFamily="34" charset="0"/>
                <a:ea typeface="ＭＳ Ｐゴシック" panose="020B0600070205080204" pitchFamily="34" charset="-128"/>
              </a:defRPr>
            </a:lvl4pPr>
            <a:lvl5pPr>
              <a:defRPr sz="2900">
                <a:solidFill>
                  <a:schemeClr val="tx1"/>
                </a:solidFill>
                <a:latin typeface="Arial" panose="020B0604020202020204" pitchFamily="34" charset="0"/>
                <a:ea typeface="ＭＳ Ｐゴシック" panose="020B0600070205080204" pitchFamily="34" charset="-128"/>
              </a:defRPr>
            </a:lvl5pPr>
            <a:lvl6pPr marL="3203575" indent="-917575"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6pPr>
            <a:lvl7pPr marL="3660775" indent="-917575"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7pPr>
            <a:lvl8pPr marL="4117975" indent="-917575"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8pPr>
            <a:lvl9pPr marL="4575175" indent="-917575"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9pPr>
          </a:lstStyle>
          <a:p>
            <a:pPr defTabSz="914400" eaLnBrk="1" hangingPunct="1"/>
            <a:endParaRPr lang="en-US" altLang="en-US" sz="1800">
              <a:solidFill>
                <a:srgbClr val="000000"/>
              </a:solidFill>
              <a:latin typeface="Calibri" panose="020F0502020204030204" pitchFamily="34" charset="0"/>
            </a:endParaRPr>
          </a:p>
        </p:txBody>
      </p:sp>
      <p:sp>
        <p:nvSpPr>
          <p:cNvPr id="14" name="object 14">
            <a:extLst>
              <a:ext uri="{FF2B5EF4-FFF2-40B4-BE49-F238E27FC236}">
                <a16:creationId xmlns:a16="http://schemas.microsoft.com/office/drawing/2014/main" id="{F37E6163-1288-D34F-8F35-48524046C4EF}"/>
              </a:ext>
            </a:extLst>
          </p:cNvPr>
          <p:cNvSpPr/>
          <p:nvPr/>
        </p:nvSpPr>
        <p:spPr>
          <a:xfrm>
            <a:off x="4552950" y="4592638"/>
            <a:ext cx="2986088" cy="1308100"/>
          </a:xfrm>
          <a:custGeom>
            <a:avLst/>
            <a:gdLst/>
            <a:ahLst/>
            <a:cxnLst/>
            <a:rect l="l" t="t" r="r" b="b"/>
            <a:pathLst>
              <a:path w="2984500" h="1308100">
                <a:moveTo>
                  <a:pt x="0" y="0"/>
                </a:moveTo>
                <a:lnTo>
                  <a:pt x="2984500" y="0"/>
                </a:lnTo>
                <a:lnTo>
                  <a:pt x="2984500" y="1308100"/>
                </a:lnTo>
                <a:lnTo>
                  <a:pt x="0" y="1308100"/>
                </a:lnTo>
                <a:lnTo>
                  <a:pt x="0" y="0"/>
                </a:lnTo>
                <a:close/>
              </a:path>
            </a:pathLst>
          </a:custGeom>
          <a:ln w="12700">
            <a:solidFill>
              <a:srgbClr val="FFFFFF"/>
            </a:solidFill>
          </a:ln>
        </p:spPr>
        <p:txBody>
          <a:bodyPr lIns="0" tIns="0" rIns="0" bIns="0"/>
          <a:lstStyle/>
          <a:p>
            <a:pPr defTabSz="914583" eaLnBrk="1" fontAlgn="auto" hangingPunct="1">
              <a:spcBef>
                <a:spcPts val="0"/>
              </a:spcBef>
              <a:spcAft>
                <a:spcPts val="0"/>
              </a:spcAft>
              <a:defRPr/>
            </a:pPr>
            <a:endParaRPr sz="1800">
              <a:solidFill>
                <a:prstClr val="black"/>
              </a:solidFill>
              <a:latin typeface="Calibri"/>
              <a:ea typeface="+mn-ea"/>
            </a:endParaRPr>
          </a:p>
        </p:txBody>
      </p:sp>
      <p:sp>
        <p:nvSpPr>
          <p:cNvPr id="21" name="TextBox 20">
            <a:extLst>
              <a:ext uri="{FF2B5EF4-FFF2-40B4-BE49-F238E27FC236}">
                <a16:creationId xmlns:a16="http://schemas.microsoft.com/office/drawing/2014/main" id="{32CCD4DD-4EED-164D-9CED-DD224BD1C001}"/>
              </a:ext>
            </a:extLst>
          </p:cNvPr>
          <p:cNvSpPr txBox="1"/>
          <p:nvPr/>
        </p:nvSpPr>
        <p:spPr>
          <a:xfrm>
            <a:off x="10936288" y="3332163"/>
            <a:ext cx="6773862" cy="4247317"/>
          </a:xfrm>
          <a:prstGeom prst="rect">
            <a:avLst/>
          </a:prstGeom>
          <a:noFill/>
        </p:spPr>
        <p:txBody>
          <a:bodyPr>
            <a:spAutoFit/>
          </a:bodyPr>
          <a:lstStyle/>
          <a:p>
            <a:pPr algn="ctr">
              <a:defRPr/>
            </a:pPr>
            <a:r>
              <a:rPr lang="en-US" sz="5400" dirty="0">
                <a:latin typeface="Arial" charset="0"/>
                <a:ea typeface="ＭＳ Ｐゴシック" charset="-128"/>
              </a:rPr>
              <a:t>We help merchants save money on credit card processing fees without having to switch processors.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rallelogram 16">
            <a:extLst>
              <a:ext uri="{FF2B5EF4-FFF2-40B4-BE49-F238E27FC236}">
                <a16:creationId xmlns:a16="http://schemas.microsoft.com/office/drawing/2014/main" id="{0F5EA6E2-1C13-9F4A-8977-04847EF15B6C}"/>
              </a:ext>
            </a:extLst>
          </p:cNvPr>
          <p:cNvSpPr/>
          <p:nvPr/>
        </p:nvSpPr>
        <p:spPr>
          <a:xfrm>
            <a:off x="365125" y="484188"/>
            <a:ext cx="9031288" cy="1376362"/>
          </a:xfrm>
          <a:prstGeom prst="parallelogram">
            <a:avLst>
              <a:gd name="adj" fmla="val 39129"/>
            </a:avLst>
          </a:prstGeom>
          <a:solidFill>
            <a:srgbClr val="9D0C0D"/>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anchor="ctr"/>
          <a:lstStyle/>
          <a:p>
            <a:pPr algn="r" defTabSz="1373883" eaLnBrk="1" fontAlgn="auto" hangingPunct="1">
              <a:spcBef>
                <a:spcPts val="0"/>
              </a:spcBef>
              <a:spcAft>
                <a:spcPts val="0"/>
              </a:spcAft>
              <a:defRPr/>
            </a:pPr>
            <a:endParaRPr lang="en-US"/>
          </a:p>
        </p:txBody>
      </p:sp>
      <p:sp>
        <p:nvSpPr>
          <p:cNvPr id="69634" name="TextBox 8">
            <a:extLst>
              <a:ext uri="{FF2B5EF4-FFF2-40B4-BE49-F238E27FC236}">
                <a16:creationId xmlns:a16="http://schemas.microsoft.com/office/drawing/2014/main" id="{7FF55E5D-9DBF-C846-A366-DD9E45A87182}"/>
              </a:ext>
            </a:extLst>
          </p:cNvPr>
          <p:cNvSpPr txBox="1">
            <a:spLocks noChangeArrowheads="1"/>
          </p:cNvSpPr>
          <p:nvPr/>
        </p:nvSpPr>
        <p:spPr bwMode="auto">
          <a:xfrm>
            <a:off x="1144588" y="484188"/>
            <a:ext cx="7796212"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407" tIns="68703" rIns="137407" bIns="68703">
            <a:spAutoFit/>
          </a:bodyPr>
          <a:lstStyle>
            <a:lvl1pPr>
              <a:spcBef>
                <a:spcPct val="20000"/>
              </a:spcBef>
              <a:buFont typeface="Arial" panose="020B0604020202020204" pitchFamily="34" charset="0"/>
              <a:buChar char="•"/>
              <a:defRPr sz="4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42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36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5pPr>
            <a:lvl6pPr marL="25146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6pPr>
            <a:lvl7pPr marL="29718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7pPr>
            <a:lvl8pPr marL="34290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8pPr>
            <a:lvl9pPr marL="38862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8000">
                <a:solidFill>
                  <a:schemeClr val="bg1"/>
                </a:solidFill>
                <a:latin typeface="Verdana" panose="020B0604030504040204" pitchFamily="34" charset="0"/>
              </a:rPr>
              <a:t>WHO WE ARE:</a:t>
            </a:r>
          </a:p>
        </p:txBody>
      </p:sp>
      <p:sp>
        <p:nvSpPr>
          <p:cNvPr id="8" name="Parallelogram 7">
            <a:extLst>
              <a:ext uri="{FF2B5EF4-FFF2-40B4-BE49-F238E27FC236}">
                <a16:creationId xmlns:a16="http://schemas.microsoft.com/office/drawing/2014/main" id="{AD32EA37-7B0F-9D40-A202-2F583598CC77}"/>
              </a:ext>
            </a:extLst>
          </p:cNvPr>
          <p:cNvSpPr/>
          <p:nvPr/>
        </p:nvSpPr>
        <p:spPr>
          <a:xfrm>
            <a:off x="1614488" y="2022475"/>
            <a:ext cx="9031287" cy="1281113"/>
          </a:xfrm>
          <a:prstGeom prst="parallelogram">
            <a:avLst>
              <a:gd name="adj" fmla="val 39129"/>
            </a:avLst>
          </a:prstGeom>
          <a:solidFill>
            <a:srgbClr val="3258A6"/>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anchor="ctr"/>
          <a:lstStyle/>
          <a:p>
            <a:pPr algn="r" defTabSz="1373883" eaLnBrk="1" fontAlgn="auto" hangingPunct="1">
              <a:spcBef>
                <a:spcPts val="0"/>
              </a:spcBef>
              <a:spcAft>
                <a:spcPts val="0"/>
              </a:spcAft>
              <a:defRPr/>
            </a:pPr>
            <a:endParaRPr lang="en-US"/>
          </a:p>
        </p:txBody>
      </p:sp>
      <p:sp>
        <p:nvSpPr>
          <p:cNvPr id="69638" name="TextBox 10">
            <a:extLst>
              <a:ext uri="{FF2B5EF4-FFF2-40B4-BE49-F238E27FC236}">
                <a16:creationId xmlns:a16="http://schemas.microsoft.com/office/drawing/2014/main" id="{124517DC-4CC9-3048-A2B2-B479831C2D95}"/>
              </a:ext>
            </a:extLst>
          </p:cNvPr>
          <p:cNvSpPr txBox="1">
            <a:spLocks noChangeArrowheads="1"/>
          </p:cNvSpPr>
          <p:nvPr/>
        </p:nvSpPr>
        <p:spPr bwMode="auto">
          <a:xfrm flipH="1">
            <a:off x="12231688" y="1276350"/>
            <a:ext cx="346075"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407" tIns="68703" rIns="137407" bIns="68703">
            <a:spAutoFit/>
          </a:bodyPr>
          <a:lstStyle>
            <a:lvl1pPr>
              <a:spcBef>
                <a:spcPct val="20000"/>
              </a:spcBef>
              <a:buFont typeface="Arial" panose="020B0604020202020204" pitchFamily="34" charset="0"/>
              <a:buChar char="•"/>
              <a:defRPr sz="4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42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36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5pPr>
            <a:lvl6pPr marL="25146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6pPr>
            <a:lvl7pPr marL="29718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7pPr>
            <a:lvl8pPr marL="34290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8pPr>
            <a:lvl9pPr marL="38862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6000" dirty="0">
                <a:solidFill>
                  <a:schemeClr val="bg1"/>
                </a:solidFill>
                <a:latin typeface="Verdana" panose="020B0604030504040204" pitchFamily="34" charset="0"/>
              </a:rPr>
              <a:t>1</a:t>
            </a:r>
          </a:p>
        </p:txBody>
      </p:sp>
      <p:sp>
        <p:nvSpPr>
          <p:cNvPr id="69641" name="TextBox 13">
            <a:extLst>
              <a:ext uri="{FF2B5EF4-FFF2-40B4-BE49-F238E27FC236}">
                <a16:creationId xmlns:a16="http://schemas.microsoft.com/office/drawing/2014/main" id="{68F70CF9-583D-7042-9048-0AE00A82430E}"/>
              </a:ext>
            </a:extLst>
          </p:cNvPr>
          <p:cNvSpPr txBox="1">
            <a:spLocks noChangeArrowheads="1"/>
          </p:cNvSpPr>
          <p:nvPr/>
        </p:nvSpPr>
        <p:spPr bwMode="auto">
          <a:xfrm>
            <a:off x="12026106" y="3307938"/>
            <a:ext cx="757237"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407" tIns="68703" rIns="137407" bIns="68703">
            <a:spAutoFit/>
          </a:bodyPr>
          <a:lstStyle>
            <a:lvl1pPr>
              <a:spcBef>
                <a:spcPct val="20000"/>
              </a:spcBef>
              <a:buFont typeface="Arial" panose="020B0604020202020204" pitchFamily="34" charset="0"/>
              <a:buChar char="•"/>
              <a:defRPr sz="4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42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36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5pPr>
            <a:lvl6pPr marL="25146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6pPr>
            <a:lvl7pPr marL="29718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7pPr>
            <a:lvl8pPr marL="34290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8pPr>
            <a:lvl9pPr marL="38862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6000" dirty="0">
                <a:solidFill>
                  <a:schemeClr val="bg1"/>
                </a:solidFill>
                <a:latin typeface="Verdana" panose="020B0604030504040204" pitchFamily="34" charset="0"/>
              </a:rPr>
              <a:t>2</a:t>
            </a:r>
          </a:p>
        </p:txBody>
      </p:sp>
      <p:sp>
        <p:nvSpPr>
          <p:cNvPr id="64523" name="Rectangle 15">
            <a:extLst>
              <a:ext uri="{FF2B5EF4-FFF2-40B4-BE49-F238E27FC236}">
                <a16:creationId xmlns:a16="http://schemas.microsoft.com/office/drawing/2014/main" id="{C55F01DF-8E6F-044D-BCB6-AF571788FE04}"/>
              </a:ext>
            </a:extLst>
          </p:cNvPr>
          <p:cNvSpPr>
            <a:spLocks noChangeArrowheads="1"/>
          </p:cNvSpPr>
          <p:nvPr/>
        </p:nvSpPr>
        <p:spPr bwMode="auto">
          <a:xfrm>
            <a:off x="12848431" y="2084389"/>
            <a:ext cx="4070349" cy="1539772"/>
          </a:xfrm>
          <a:prstGeom prst="rect">
            <a:avLst/>
          </a:prstGeom>
          <a:noFill/>
          <a:ln>
            <a:noFill/>
          </a:ln>
        </p:spPr>
        <p:txBody>
          <a:bodyPr wrap="square" lIns="137407" tIns="68703" rIns="137407" bIns="68703">
            <a:spAutoFit/>
          </a:bodyPr>
          <a:lstStyle>
            <a:lvl1pPr>
              <a:spcBef>
                <a:spcPct val="20000"/>
              </a:spcBef>
              <a:buFont typeface="Arial" panose="020B0604020202020204" pitchFamily="34" charset="0"/>
              <a:buChar char="•"/>
              <a:defRPr sz="4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42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36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5pPr>
            <a:lvl6pPr marL="25146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6pPr>
            <a:lvl7pPr marL="29718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7pPr>
            <a:lvl8pPr marL="34290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8pPr>
            <a:lvl9pPr marL="38862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9pPr>
          </a:lstStyle>
          <a:p>
            <a:pPr eaLnBrk="1" hangingPunct="1">
              <a:lnSpc>
                <a:spcPct val="150000"/>
              </a:lnSpc>
              <a:spcBef>
                <a:spcPct val="0"/>
              </a:spcBef>
              <a:buFontTx/>
              <a:buNone/>
              <a:defRPr/>
            </a:pPr>
            <a:r>
              <a:rPr lang="en-US" altLang="en-US" sz="3200" b="1" dirty="0">
                <a:solidFill>
                  <a:srgbClr val="3258A6"/>
                </a:solidFill>
                <a:latin typeface="Open Sans" pitchFamily="34" charset="0"/>
              </a:rPr>
              <a:t>UNREGULATED INDUSTRY</a:t>
            </a:r>
          </a:p>
        </p:txBody>
      </p:sp>
      <p:sp>
        <p:nvSpPr>
          <p:cNvPr id="69647" name="TextBox 20">
            <a:extLst>
              <a:ext uri="{FF2B5EF4-FFF2-40B4-BE49-F238E27FC236}">
                <a16:creationId xmlns:a16="http://schemas.microsoft.com/office/drawing/2014/main" id="{F02137CD-0D00-3949-88ED-E9A9F4EFAD09}"/>
              </a:ext>
            </a:extLst>
          </p:cNvPr>
          <p:cNvSpPr txBox="1">
            <a:spLocks noChangeArrowheads="1"/>
          </p:cNvSpPr>
          <p:nvPr/>
        </p:nvSpPr>
        <p:spPr bwMode="auto">
          <a:xfrm>
            <a:off x="11988006" y="7448550"/>
            <a:ext cx="757237"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407" tIns="68703" rIns="137407" bIns="68703">
            <a:spAutoFit/>
          </a:bodyPr>
          <a:lstStyle>
            <a:lvl1pPr>
              <a:spcBef>
                <a:spcPct val="20000"/>
              </a:spcBef>
              <a:buFont typeface="Arial" panose="020B0604020202020204" pitchFamily="34" charset="0"/>
              <a:buChar char="•"/>
              <a:defRPr sz="4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42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36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5pPr>
            <a:lvl6pPr marL="25146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6pPr>
            <a:lvl7pPr marL="29718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7pPr>
            <a:lvl8pPr marL="34290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8pPr>
            <a:lvl9pPr marL="38862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6000" dirty="0">
                <a:solidFill>
                  <a:schemeClr val="bg1"/>
                </a:solidFill>
                <a:latin typeface="Verdana" panose="020B0604030504040204" pitchFamily="34" charset="0"/>
              </a:rPr>
              <a:t>4</a:t>
            </a:r>
          </a:p>
        </p:txBody>
      </p:sp>
      <p:sp>
        <p:nvSpPr>
          <p:cNvPr id="69648" name="TextBox 21">
            <a:extLst>
              <a:ext uri="{FF2B5EF4-FFF2-40B4-BE49-F238E27FC236}">
                <a16:creationId xmlns:a16="http://schemas.microsoft.com/office/drawing/2014/main" id="{47A86C4F-1D50-2347-AB8D-CAEE8F9227EC}"/>
              </a:ext>
            </a:extLst>
          </p:cNvPr>
          <p:cNvSpPr txBox="1">
            <a:spLocks noChangeArrowheads="1"/>
          </p:cNvSpPr>
          <p:nvPr/>
        </p:nvSpPr>
        <p:spPr bwMode="auto">
          <a:xfrm>
            <a:off x="2135188" y="2185988"/>
            <a:ext cx="10031412"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407" tIns="68703" rIns="137407" bIns="68703">
            <a:spAutoFit/>
          </a:bodyPr>
          <a:lstStyle>
            <a:lvl1pPr>
              <a:spcBef>
                <a:spcPct val="20000"/>
              </a:spcBef>
              <a:buFont typeface="Arial" panose="020B0604020202020204" pitchFamily="34" charset="0"/>
              <a:buChar char="•"/>
              <a:defRPr sz="4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42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36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5pPr>
            <a:lvl6pPr marL="25146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6pPr>
            <a:lvl7pPr marL="29718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7pPr>
            <a:lvl8pPr marL="34290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8pPr>
            <a:lvl9pPr marL="38862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a:solidFill>
                  <a:schemeClr val="bg1"/>
                </a:solidFill>
                <a:latin typeface="Verdana" panose="020B0604030504040204" pitchFamily="34" charset="0"/>
              </a:rPr>
              <a:t>Protecting Our Merchants</a:t>
            </a:r>
          </a:p>
        </p:txBody>
      </p:sp>
      <p:sp>
        <p:nvSpPr>
          <p:cNvPr id="4" name="TextBox 3">
            <a:extLst>
              <a:ext uri="{FF2B5EF4-FFF2-40B4-BE49-F238E27FC236}">
                <a16:creationId xmlns:a16="http://schemas.microsoft.com/office/drawing/2014/main" id="{0A8A3563-A26C-AA44-A755-5C5D54FDCDAE}"/>
              </a:ext>
            </a:extLst>
          </p:cNvPr>
          <p:cNvSpPr txBox="1"/>
          <p:nvPr/>
        </p:nvSpPr>
        <p:spPr>
          <a:xfrm>
            <a:off x="1384300" y="3836988"/>
            <a:ext cx="9686925" cy="2924175"/>
          </a:xfrm>
          <a:prstGeom prst="rect">
            <a:avLst/>
          </a:prstGeom>
          <a:noFill/>
        </p:spPr>
        <p:txBody>
          <a:bodyPr>
            <a:spAutoFit/>
          </a:bodyPr>
          <a:lstStyle/>
          <a:p>
            <a:pPr algn="ctr">
              <a:defRPr/>
            </a:pPr>
            <a:endParaRPr lang="en-US" sz="4000" b="1" dirty="0">
              <a:solidFill>
                <a:schemeClr val="tx1">
                  <a:lumMod val="65000"/>
                  <a:lumOff val="35000"/>
                </a:schemeClr>
              </a:solidFill>
              <a:effectLst>
                <a:outerShdw blurRad="38100" dist="38100" dir="2700000" algn="tl">
                  <a:srgbClr val="000000">
                    <a:alpha val="43137"/>
                  </a:srgbClr>
                </a:outerShdw>
              </a:effectLst>
            </a:endParaRPr>
          </a:p>
          <a:p>
            <a:pPr algn="ctr">
              <a:defRPr/>
            </a:pPr>
            <a:r>
              <a:rPr lang="en-US" sz="4800" b="1" dirty="0">
                <a:solidFill>
                  <a:schemeClr val="tx1">
                    <a:lumMod val="65000"/>
                    <a:lumOff val="35000"/>
                  </a:schemeClr>
                </a:solidFill>
                <a:effectLst>
                  <a:outerShdw blurRad="38100" dist="38100" dir="2700000" algn="tl">
                    <a:srgbClr val="000000">
                      <a:alpha val="43137"/>
                    </a:srgbClr>
                  </a:outerShdw>
                </a:effectLst>
              </a:rPr>
              <a:t>Since 2007, we have saved </a:t>
            </a:r>
          </a:p>
          <a:p>
            <a:pPr algn="ctr">
              <a:defRPr/>
            </a:pPr>
            <a:r>
              <a:rPr lang="en-US" sz="4800" b="1" dirty="0">
                <a:solidFill>
                  <a:schemeClr val="tx1">
                    <a:lumMod val="65000"/>
                    <a:lumOff val="35000"/>
                  </a:schemeClr>
                </a:solidFill>
                <a:effectLst>
                  <a:outerShdw blurRad="38100" dist="38100" dir="2700000" algn="tl">
                    <a:srgbClr val="000000">
                      <a:alpha val="43137"/>
                    </a:srgbClr>
                  </a:outerShdw>
                </a:effectLst>
              </a:rPr>
              <a:t>merchants more than </a:t>
            </a:r>
          </a:p>
          <a:p>
            <a:pPr algn="ctr">
              <a:defRPr/>
            </a:pPr>
            <a:r>
              <a:rPr lang="en-US" sz="4800" b="1" dirty="0">
                <a:solidFill>
                  <a:schemeClr val="tx1">
                    <a:lumMod val="65000"/>
                    <a:lumOff val="35000"/>
                  </a:schemeClr>
                </a:solidFill>
                <a:effectLst>
                  <a:outerShdw blurRad="38100" dist="38100" dir="2700000" algn="tl">
                    <a:srgbClr val="000000">
                      <a:alpha val="43137"/>
                    </a:srgbClr>
                  </a:outerShdw>
                </a:effectLst>
              </a:rPr>
              <a:t>$100,000,000 in excess fees </a:t>
            </a:r>
          </a:p>
        </p:txBody>
      </p:sp>
      <p:sp>
        <p:nvSpPr>
          <p:cNvPr id="14" name="Rectangle 15">
            <a:extLst>
              <a:ext uri="{FF2B5EF4-FFF2-40B4-BE49-F238E27FC236}">
                <a16:creationId xmlns:a16="http://schemas.microsoft.com/office/drawing/2014/main" id="{488B365F-CA67-534D-B7EF-678B6650E163}"/>
              </a:ext>
            </a:extLst>
          </p:cNvPr>
          <p:cNvSpPr>
            <a:spLocks noChangeArrowheads="1"/>
          </p:cNvSpPr>
          <p:nvPr/>
        </p:nvSpPr>
        <p:spPr bwMode="auto">
          <a:xfrm>
            <a:off x="12836525" y="3943402"/>
            <a:ext cx="4070349" cy="1539772"/>
          </a:xfrm>
          <a:prstGeom prst="rect">
            <a:avLst/>
          </a:prstGeom>
          <a:noFill/>
          <a:ln>
            <a:noFill/>
          </a:ln>
        </p:spPr>
        <p:txBody>
          <a:bodyPr wrap="square" lIns="137407" tIns="68703" rIns="137407" bIns="68703">
            <a:spAutoFit/>
          </a:bodyPr>
          <a:lstStyle>
            <a:lvl1pPr>
              <a:spcBef>
                <a:spcPct val="20000"/>
              </a:spcBef>
              <a:buFont typeface="Arial" panose="020B0604020202020204" pitchFamily="34" charset="0"/>
              <a:buChar char="•"/>
              <a:defRPr sz="4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42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36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5pPr>
            <a:lvl6pPr marL="25146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6pPr>
            <a:lvl7pPr marL="29718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7pPr>
            <a:lvl8pPr marL="34290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8pPr>
            <a:lvl9pPr marL="38862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9pPr>
          </a:lstStyle>
          <a:p>
            <a:pPr eaLnBrk="1" hangingPunct="1">
              <a:lnSpc>
                <a:spcPct val="150000"/>
              </a:lnSpc>
              <a:spcBef>
                <a:spcPct val="0"/>
              </a:spcBef>
              <a:buFontTx/>
              <a:buNone/>
              <a:defRPr/>
            </a:pPr>
            <a:r>
              <a:rPr lang="en-US" altLang="en-US" sz="3200" b="1" dirty="0">
                <a:solidFill>
                  <a:srgbClr val="3258A6"/>
                </a:solidFill>
                <a:latin typeface="Open Sans" pitchFamily="34" charset="0"/>
              </a:rPr>
              <a:t>WE ARE NOT A PROCESSOR</a:t>
            </a:r>
          </a:p>
        </p:txBody>
      </p:sp>
      <p:sp>
        <p:nvSpPr>
          <p:cNvPr id="15" name="Rectangle 15">
            <a:extLst>
              <a:ext uri="{FF2B5EF4-FFF2-40B4-BE49-F238E27FC236}">
                <a16:creationId xmlns:a16="http://schemas.microsoft.com/office/drawing/2014/main" id="{4DD80248-1D9A-7748-8BF5-0FF779DC2450}"/>
              </a:ext>
            </a:extLst>
          </p:cNvPr>
          <p:cNvSpPr>
            <a:spLocks noChangeArrowheads="1"/>
          </p:cNvSpPr>
          <p:nvPr/>
        </p:nvSpPr>
        <p:spPr bwMode="auto">
          <a:xfrm>
            <a:off x="12836526" y="5802415"/>
            <a:ext cx="4070349" cy="1539772"/>
          </a:xfrm>
          <a:prstGeom prst="rect">
            <a:avLst/>
          </a:prstGeom>
          <a:noFill/>
          <a:ln>
            <a:noFill/>
          </a:ln>
        </p:spPr>
        <p:txBody>
          <a:bodyPr wrap="square" lIns="137407" tIns="68703" rIns="137407" bIns="68703">
            <a:spAutoFit/>
          </a:bodyPr>
          <a:lstStyle>
            <a:lvl1pPr>
              <a:spcBef>
                <a:spcPct val="20000"/>
              </a:spcBef>
              <a:buFont typeface="Arial" panose="020B0604020202020204" pitchFamily="34" charset="0"/>
              <a:buChar char="•"/>
              <a:defRPr sz="4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42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36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5pPr>
            <a:lvl6pPr marL="25146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6pPr>
            <a:lvl7pPr marL="29718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7pPr>
            <a:lvl8pPr marL="34290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8pPr>
            <a:lvl9pPr marL="38862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9pPr>
          </a:lstStyle>
          <a:p>
            <a:pPr eaLnBrk="1" hangingPunct="1">
              <a:lnSpc>
                <a:spcPct val="150000"/>
              </a:lnSpc>
              <a:spcBef>
                <a:spcPct val="0"/>
              </a:spcBef>
              <a:buFontTx/>
              <a:buNone/>
              <a:defRPr/>
            </a:pPr>
            <a:r>
              <a:rPr lang="en-US" altLang="en-US" sz="3200" b="1" dirty="0">
                <a:solidFill>
                  <a:srgbClr val="3258A6"/>
                </a:solidFill>
                <a:latin typeface="Open Sans" pitchFamily="34" charset="0"/>
              </a:rPr>
              <a:t>SAVE WITHOUT SWITCHING</a:t>
            </a:r>
          </a:p>
        </p:txBody>
      </p:sp>
    </p:spTree>
    <p:extLst>
      <p:ext uri="{BB962C8B-B14F-4D97-AF65-F5344CB8AC3E}">
        <p14:creationId xmlns:p14="http://schemas.microsoft.com/office/powerpoint/2010/main" val="33950997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5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23" grpId="0"/>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44E04326-B007-2F43-B473-1FE0761E2ED3}"/>
              </a:ext>
            </a:extLst>
          </p:cNvPr>
          <p:cNvSpPr txBox="1"/>
          <p:nvPr/>
        </p:nvSpPr>
        <p:spPr>
          <a:xfrm>
            <a:off x="4978400" y="7188200"/>
            <a:ext cx="1600200" cy="1570038"/>
          </a:xfrm>
          <a:prstGeom prst="rect">
            <a:avLst/>
          </a:prstGeom>
          <a:noFill/>
        </p:spPr>
        <p:txBody>
          <a:bodyPr>
            <a:spAutoFit/>
          </a:bodyPr>
          <a:lstStyle/>
          <a:p>
            <a:pPr eaLnBrk="1" hangingPunct="1">
              <a:defRPr/>
            </a:pPr>
            <a:r>
              <a:rPr lang="en-US" sz="2400" b="1" dirty="0">
                <a:solidFill>
                  <a:schemeClr val="tx2"/>
                </a:solidFill>
                <a:latin typeface="+mn-lt"/>
                <a:ea typeface="ＭＳ Ｐゴシック" charset="0"/>
                <a:cs typeface="ＭＳ Ｐゴシック" charset="0"/>
              </a:rPr>
              <a:t>Gateway</a:t>
            </a:r>
          </a:p>
          <a:p>
            <a:pPr eaLnBrk="1" hangingPunct="1">
              <a:defRPr/>
            </a:pPr>
            <a:r>
              <a:rPr lang="en-US" sz="2400" dirty="0">
                <a:solidFill>
                  <a:schemeClr val="tx1">
                    <a:lumMod val="50000"/>
                    <a:lumOff val="50000"/>
                  </a:schemeClr>
                </a:solidFill>
                <a:latin typeface="+mn-lt"/>
                <a:ea typeface="ＭＳ Ｐゴシック" charset="0"/>
                <a:cs typeface="ＭＳ Ｐゴシック" charset="0"/>
              </a:rPr>
              <a:t>Sends request to </a:t>
            </a:r>
          </a:p>
          <a:p>
            <a:pPr eaLnBrk="1" hangingPunct="1">
              <a:defRPr/>
            </a:pPr>
            <a:r>
              <a:rPr lang="en-US" sz="2400" dirty="0">
                <a:solidFill>
                  <a:schemeClr val="tx1">
                    <a:lumMod val="50000"/>
                    <a:lumOff val="50000"/>
                  </a:schemeClr>
                </a:solidFill>
                <a:latin typeface="+mn-lt"/>
                <a:ea typeface="ＭＳ Ｐゴシック" charset="0"/>
                <a:cs typeface="ＭＳ Ｐゴシック" charset="0"/>
              </a:rPr>
              <a:t>processor</a:t>
            </a:r>
          </a:p>
        </p:txBody>
      </p:sp>
      <p:sp>
        <p:nvSpPr>
          <p:cNvPr id="22" name="TextBox 21">
            <a:extLst>
              <a:ext uri="{FF2B5EF4-FFF2-40B4-BE49-F238E27FC236}">
                <a16:creationId xmlns:a16="http://schemas.microsoft.com/office/drawing/2014/main" id="{27179F6F-06DC-3744-B7F0-C0CE8F8D77D5}"/>
              </a:ext>
            </a:extLst>
          </p:cNvPr>
          <p:cNvSpPr txBox="1"/>
          <p:nvPr/>
        </p:nvSpPr>
        <p:spPr>
          <a:xfrm>
            <a:off x="7416800" y="7213600"/>
            <a:ext cx="1854200" cy="2308225"/>
          </a:xfrm>
          <a:prstGeom prst="rect">
            <a:avLst/>
          </a:prstGeom>
          <a:noFill/>
        </p:spPr>
        <p:txBody>
          <a:bodyPr>
            <a:spAutoFit/>
          </a:bodyPr>
          <a:lstStyle/>
          <a:p>
            <a:pPr eaLnBrk="1" hangingPunct="1">
              <a:defRPr/>
            </a:pPr>
            <a:r>
              <a:rPr lang="en-US" sz="2400" b="1" dirty="0">
                <a:solidFill>
                  <a:schemeClr val="tx2"/>
                </a:solidFill>
                <a:latin typeface="+mn-lt"/>
                <a:ea typeface="ＭＳ Ｐゴシック" charset="0"/>
                <a:cs typeface="ＭＳ Ｐゴシック" charset="0"/>
              </a:rPr>
              <a:t>Processor</a:t>
            </a:r>
          </a:p>
          <a:p>
            <a:pPr eaLnBrk="1" hangingPunct="1">
              <a:defRPr/>
            </a:pPr>
            <a:r>
              <a:rPr lang="en-US" sz="2400" dirty="0">
                <a:solidFill>
                  <a:schemeClr val="tx1">
                    <a:lumMod val="50000"/>
                    <a:lumOff val="50000"/>
                  </a:schemeClr>
                </a:solidFill>
                <a:latin typeface="+mn-lt"/>
                <a:ea typeface="ＭＳ Ｐゴシック" charset="0"/>
                <a:cs typeface="ＭＳ Ｐゴシック" charset="0"/>
              </a:rPr>
              <a:t>Sends information to proper card association</a:t>
            </a:r>
          </a:p>
        </p:txBody>
      </p:sp>
      <p:sp>
        <p:nvSpPr>
          <p:cNvPr id="23" name="TextBox 22">
            <a:extLst>
              <a:ext uri="{FF2B5EF4-FFF2-40B4-BE49-F238E27FC236}">
                <a16:creationId xmlns:a16="http://schemas.microsoft.com/office/drawing/2014/main" id="{D9287BA4-01EF-8848-816D-C0DAB272754D}"/>
              </a:ext>
            </a:extLst>
          </p:cNvPr>
          <p:cNvSpPr txBox="1"/>
          <p:nvPr/>
        </p:nvSpPr>
        <p:spPr>
          <a:xfrm>
            <a:off x="9855200" y="7239000"/>
            <a:ext cx="1930400" cy="2308225"/>
          </a:xfrm>
          <a:prstGeom prst="rect">
            <a:avLst/>
          </a:prstGeom>
          <a:noFill/>
        </p:spPr>
        <p:txBody>
          <a:bodyPr>
            <a:spAutoFit/>
          </a:bodyPr>
          <a:lstStyle/>
          <a:p>
            <a:pPr eaLnBrk="1" hangingPunct="1">
              <a:defRPr/>
            </a:pPr>
            <a:r>
              <a:rPr lang="en-US" sz="2400" b="1" dirty="0">
                <a:solidFill>
                  <a:schemeClr val="tx2"/>
                </a:solidFill>
                <a:latin typeface="+mn-lt"/>
                <a:ea typeface="ＭＳ Ｐゴシック" charset="0"/>
                <a:cs typeface="ＭＳ Ｐゴシック" charset="0"/>
              </a:rPr>
              <a:t>Association</a:t>
            </a:r>
          </a:p>
          <a:p>
            <a:pPr eaLnBrk="1" hangingPunct="1">
              <a:defRPr/>
            </a:pPr>
            <a:r>
              <a:rPr lang="en-US" sz="2400" dirty="0">
                <a:solidFill>
                  <a:schemeClr val="tx1">
                    <a:lumMod val="50000"/>
                    <a:lumOff val="50000"/>
                  </a:schemeClr>
                </a:solidFill>
                <a:latin typeface="+mn-lt"/>
                <a:ea typeface="ＭＳ Ｐゴシック" charset="0"/>
                <a:cs typeface="ＭＳ Ｐゴシック" charset="0"/>
              </a:rPr>
              <a:t>Will route request to </a:t>
            </a:r>
          </a:p>
          <a:p>
            <a:pPr eaLnBrk="1" hangingPunct="1">
              <a:defRPr/>
            </a:pPr>
            <a:r>
              <a:rPr lang="en-US" sz="2400" dirty="0">
                <a:solidFill>
                  <a:schemeClr val="tx1">
                    <a:lumMod val="50000"/>
                    <a:lumOff val="50000"/>
                  </a:schemeClr>
                </a:solidFill>
                <a:latin typeface="+mn-lt"/>
                <a:ea typeface="ＭＳ Ｐゴシック" charset="0"/>
                <a:cs typeface="ＭＳ Ｐゴシック" charset="0"/>
              </a:rPr>
              <a:t>proper issuer through its network</a:t>
            </a:r>
          </a:p>
        </p:txBody>
      </p:sp>
      <p:sp>
        <p:nvSpPr>
          <p:cNvPr id="24" name="TextBox 23">
            <a:extLst>
              <a:ext uri="{FF2B5EF4-FFF2-40B4-BE49-F238E27FC236}">
                <a16:creationId xmlns:a16="http://schemas.microsoft.com/office/drawing/2014/main" id="{E3D22026-51C5-CF46-9772-22F52857D2EC}"/>
              </a:ext>
            </a:extLst>
          </p:cNvPr>
          <p:cNvSpPr txBox="1"/>
          <p:nvPr/>
        </p:nvSpPr>
        <p:spPr>
          <a:xfrm>
            <a:off x="12522200" y="7213600"/>
            <a:ext cx="2108200" cy="2678113"/>
          </a:xfrm>
          <a:prstGeom prst="rect">
            <a:avLst/>
          </a:prstGeom>
          <a:noFill/>
        </p:spPr>
        <p:txBody>
          <a:bodyPr>
            <a:spAutoFit/>
          </a:bodyPr>
          <a:lstStyle/>
          <a:p>
            <a:pPr eaLnBrk="1" hangingPunct="1">
              <a:defRPr/>
            </a:pPr>
            <a:r>
              <a:rPr lang="en-US" sz="2400" b="1" dirty="0">
                <a:solidFill>
                  <a:schemeClr val="tx2"/>
                </a:solidFill>
                <a:latin typeface="+mn-lt"/>
                <a:ea typeface="ＭＳ Ｐゴシック" charset="0"/>
                <a:cs typeface="ＭＳ Ｐゴシック" charset="0"/>
              </a:rPr>
              <a:t>Issuer</a:t>
            </a:r>
          </a:p>
          <a:p>
            <a:pPr eaLnBrk="1" hangingPunct="1">
              <a:defRPr/>
            </a:pPr>
            <a:r>
              <a:rPr lang="en-US" sz="2400" dirty="0">
                <a:solidFill>
                  <a:schemeClr val="tx1">
                    <a:lumMod val="50000"/>
                    <a:lumOff val="50000"/>
                  </a:schemeClr>
                </a:solidFill>
                <a:latin typeface="+mn-lt"/>
                <a:ea typeface="ＭＳ Ｐゴシック" charset="0"/>
                <a:cs typeface="ＭＳ Ｐゴシック" charset="0"/>
              </a:rPr>
              <a:t>Approves (or declines) the transaction and returns the response to the network</a:t>
            </a:r>
          </a:p>
        </p:txBody>
      </p:sp>
      <p:sp>
        <p:nvSpPr>
          <p:cNvPr id="25" name="TextBox 24">
            <a:extLst>
              <a:ext uri="{FF2B5EF4-FFF2-40B4-BE49-F238E27FC236}">
                <a16:creationId xmlns:a16="http://schemas.microsoft.com/office/drawing/2014/main" id="{D916723D-CFF0-C74A-B641-BDEAC56DFEB7}"/>
              </a:ext>
            </a:extLst>
          </p:cNvPr>
          <p:cNvSpPr txBox="1"/>
          <p:nvPr/>
        </p:nvSpPr>
        <p:spPr>
          <a:xfrm>
            <a:off x="15138400" y="7239000"/>
            <a:ext cx="2679700" cy="1570038"/>
          </a:xfrm>
          <a:prstGeom prst="rect">
            <a:avLst/>
          </a:prstGeom>
          <a:noFill/>
        </p:spPr>
        <p:txBody>
          <a:bodyPr>
            <a:spAutoFit/>
          </a:bodyPr>
          <a:lstStyle/>
          <a:p>
            <a:pPr eaLnBrk="1" hangingPunct="1">
              <a:defRPr/>
            </a:pPr>
            <a:r>
              <a:rPr lang="en-US" sz="2400" b="1" dirty="0">
                <a:solidFill>
                  <a:schemeClr val="tx2"/>
                </a:solidFill>
                <a:latin typeface="+mn-lt"/>
                <a:ea typeface="ＭＳ Ｐゴシック" charset="0"/>
                <a:cs typeface="ＭＳ Ｐゴシック" charset="0"/>
              </a:rPr>
              <a:t>Customer</a:t>
            </a:r>
          </a:p>
          <a:p>
            <a:pPr eaLnBrk="1" hangingPunct="1">
              <a:defRPr/>
            </a:pPr>
            <a:r>
              <a:rPr lang="en-US" sz="2400" dirty="0">
                <a:solidFill>
                  <a:schemeClr val="tx1">
                    <a:lumMod val="50000"/>
                    <a:lumOff val="50000"/>
                  </a:schemeClr>
                </a:solidFill>
                <a:latin typeface="+mn-lt"/>
                <a:ea typeface="ＭＳ Ｐゴシック" charset="0"/>
                <a:cs typeface="ＭＳ Ｐゴシック" charset="0"/>
              </a:rPr>
              <a:t>Is billed by the issuer on their monthly statement</a:t>
            </a:r>
          </a:p>
        </p:txBody>
      </p:sp>
      <p:cxnSp>
        <p:nvCxnSpPr>
          <p:cNvPr id="6" name="Straight Arrow Connector 5">
            <a:extLst>
              <a:ext uri="{FF2B5EF4-FFF2-40B4-BE49-F238E27FC236}">
                <a16:creationId xmlns:a16="http://schemas.microsoft.com/office/drawing/2014/main" id="{1842C721-A53B-5B47-B870-4666D1706CE0}"/>
              </a:ext>
            </a:extLst>
          </p:cNvPr>
          <p:cNvCxnSpPr>
            <a:cxnSpLocks noChangeShapeType="1"/>
          </p:cNvCxnSpPr>
          <p:nvPr/>
        </p:nvCxnSpPr>
        <p:spPr bwMode="auto">
          <a:xfrm>
            <a:off x="1727200" y="6553200"/>
            <a:ext cx="812800" cy="0"/>
          </a:xfrm>
          <a:prstGeom prst="straightConnector1">
            <a:avLst/>
          </a:prstGeom>
          <a:noFill/>
          <a:ln w="25400">
            <a:solidFill>
              <a:schemeClr val="accent1"/>
            </a:solidFill>
            <a:prstDash val="sysDash"/>
            <a:round/>
            <a:headEnd/>
            <a:tailEnd type="arrow" w="med" len="med"/>
          </a:ln>
          <a:effectLst>
            <a:outerShdw blurRad="40000" dist="20000" dir="5400000" rotWithShape="0">
              <a:srgbClr val="808080">
                <a:alpha val="37999"/>
              </a:srgbClr>
            </a:outerShdw>
          </a:effectLst>
        </p:spPr>
      </p:cxnSp>
      <p:cxnSp>
        <p:nvCxnSpPr>
          <p:cNvPr id="28" name="Straight Arrow Connector 27">
            <a:extLst>
              <a:ext uri="{FF2B5EF4-FFF2-40B4-BE49-F238E27FC236}">
                <a16:creationId xmlns:a16="http://schemas.microsoft.com/office/drawing/2014/main" id="{750F8D0B-1DA4-A445-92CD-B679156B5049}"/>
              </a:ext>
            </a:extLst>
          </p:cNvPr>
          <p:cNvCxnSpPr>
            <a:cxnSpLocks noChangeShapeType="1"/>
          </p:cNvCxnSpPr>
          <p:nvPr/>
        </p:nvCxnSpPr>
        <p:spPr bwMode="auto">
          <a:xfrm>
            <a:off x="3987800" y="6578600"/>
            <a:ext cx="889000" cy="0"/>
          </a:xfrm>
          <a:prstGeom prst="straightConnector1">
            <a:avLst/>
          </a:prstGeom>
          <a:noFill/>
          <a:ln w="25400">
            <a:solidFill>
              <a:schemeClr val="accent1"/>
            </a:solidFill>
            <a:prstDash val="sysDash"/>
            <a:round/>
            <a:headEnd/>
            <a:tailEnd type="arrow" w="med" len="med"/>
          </a:ln>
          <a:effectLst>
            <a:outerShdw blurRad="40000" dist="20000" dir="5400000" rotWithShape="0">
              <a:srgbClr val="808080">
                <a:alpha val="37999"/>
              </a:srgbClr>
            </a:outerShdw>
          </a:effectLst>
        </p:spPr>
      </p:cxnSp>
      <p:sp>
        <p:nvSpPr>
          <p:cNvPr id="4" name="TextBox 3">
            <a:extLst>
              <a:ext uri="{FF2B5EF4-FFF2-40B4-BE49-F238E27FC236}">
                <a16:creationId xmlns:a16="http://schemas.microsoft.com/office/drawing/2014/main" id="{11B97F85-2A0D-1C41-9122-84FAABCDCBF8}"/>
              </a:ext>
            </a:extLst>
          </p:cNvPr>
          <p:cNvSpPr txBox="1"/>
          <p:nvPr/>
        </p:nvSpPr>
        <p:spPr>
          <a:xfrm>
            <a:off x="355600" y="7162800"/>
            <a:ext cx="1498600" cy="1200150"/>
          </a:xfrm>
          <a:prstGeom prst="rect">
            <a:avLst/>
          </a:prstGeom>
          <a:noFill/>
        </p:spPr>
        <p:txBody>
          <a:bodyPr>
            <a:spAutoFit/>
          </a:bodyPr>
          <a:lstStyle/>
          <a:p>
            <a:pPr eaLnBrk="1" hangingPunct="1">
              <a:defRPr/>
            </a:pPr>
            <a:r>
              <a:rPr lang="en-US" sz="2400" b="1" dirty="0">
                <a:solidFill>
                  <a:schemeClr val="tx2"/>
                </a:solidFill>
                <a:latin typeface="+mn-lt"/>
                <a:ea typeface="ＭＳ Ｐゴシック" charset="0"/>
                <a:cs typeface="ＭＳ Ｐゴシック" charset="0"/>
              </a:rPr>
              <a:t>Customer</a:t>
            </a:r>
          </a:p>
          <a:p>
            <a:pPr eaLnBrk="1" hangingPunct="1">
              <a:defRPr/>
            </a:pPr>
            <a:r>
              <a:rPr lang="en-US" sz="2400" dirty="0">
                <a:solidFill>
                  <a:schemeClr val="tx1">
                    <a:lumMod val="50000"/>
                    <a:lumOff val="50000"/>
                  </a:schemeClr>
                </a:solidFill>
                <a:latin typeface="+mn-lt"/>
                <a:ea typeface="ＭＳ Ｐゴシック" charset="0"/>
                <a:cs typeface="ＭＳ Ｐゴシック" charset="0"/>
              </a:rPr>
              <a:t>Makes purchase</a:t>
            </a:r>
          </a:p>
        </p:txBody>
      </p:sp>
      <p:sp>
        <p:nvSpPr>
          <p:cNvPr id="20" name="TextBox 19">
            <a:extLst>
              <a:ext uri="{FF2B5EF4-FFF2-40B4-BE49-F238E27FC236}">
                <a16:creationId xmlns:a16="http://schemas.microsoft.com/office/drawing/2014/main" id="{45FDC5D6-4BBF-9D4F-8F24-5DD7E14AFDA4}"/>
              </a:ext>
            </a:extLst>
          </p:cNvPr>
          <p:cNvSpPr txBox="1"/>
          <p:nvPr/>
        </p:nvSpPr>
        <p:spPr>
          <a:xfrm>
            <a:off x="2438400" y="7137400"/>
            <a:ext cx="1879600" cy="1938338"/>
          </a:xfrm>
          <a:prstGeom prst="rect">
            <a:avLst/>
          </a:prstGeom>
          <a:noFill/>
        </p:spPr>
        <p:txBody>
          <a:bodyPr>
            <a:spAutoFit/>
          </a:bodyPr>
          <a:lstStyle/>
          <a:p>
            <a:pPr eaLnBrk="1" hangingPunct="1">
              <a:defRPr/>
            </a:pPr>
            <a:r>
              <a:rPr lang="en-US" sz="2400" b="1" dirty="0">
                <a:solidFill>
                  <a:schemeClr val="tx2"/>
                </a:solidFill>
                <a:latin typeface="+mn-lt"/>
                <a:ea typeface="ＭＳ Ｐゴシック" charset="0"/>
                <a:cs typeface="ＭＳ Ｐゴシック" charset="0"/>
              </a:rPr>
              <a:t>Merchant</a:t>
            </a:r>
          </a:p>
          <a:p>
            <a:pPr eaLnBrk="1" hangingPunct="1">
              <a:defRPr/>
            </a:pPr>
            <a:r>
              <a:rPr lang="en-US" sz="2400" dirty="0">
                <a:solidFill>
                  <a:schemeClr val="tx1">
                    <a:lumMod val="50000"/>
                    <a:lumOff val="50000"/>
                  </a:schemeClr>
                </a:solidFill>
                <a:latin typeface="+mn-lt"/>
                <a:ea typeface="ＭＳ Ｐゴシック" charset="0"/>
                <a:cs typeface="ＭＳ Ｐゴシック" charset="0"/>
              </a:rPr>
              <a:t>Receives order info and manages billing</a:t>
            </a:r>
          </a:p>
        </p:txBody>
      </p:sp>
      <p:pic>
        <p:nvPicPr>
          <p:cNvPr id="48138" name="Picture 12">
            <a:extLst>
              <a:ext uri="{FF2B5EF4-FFF2-40B4-BE49-F238E27FC236}">
                <a16:creationId xmlns:a16="http://schemas.microsoft.com/office/drawing/2014/main" id="{00296A2D-13C6-CF42-B109-EC01093437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93000" y="6061075"/>
            <a:ext cx="137160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Straight Arrow Connector 36">
            <a:extLst>
              <a:ext uri="{FF2B5EF4-FFF2-40B4-BE49-F238E27FC236}">
                <a16:creationId xmlns:a16="http://schemas.microsoft.com/office/drawing/2014/main" id="{CCC6FC61-BE75-834A-866C-EF2405F54B2F}"/>
              </a:ext>
            </a:extLst>
          </p:cNvPr>
          <p:cNvCxnSpPr>
            <a:cxnSpLocks noChangeShapeType="1"/>
          </p:cNvCxnSpPr>
          <p:nvPr/>
        </p:nvCxnSpPr>
        <p:spPr bwMode="auto">
          <a:xfrm>
            <a:off x="6502400" y="6629400"/>
            <a:ext cx="889000" cy="0"/>
          </a:xfrm>
          <a:prstGeom prst="straightConnector1">
            <a:avLst/>
          </a:prstGeom>
          <a:noFill/>
          <a:ln w="25400">
            <a:solidFill>
              <a:schemeClr val="accent1"/>
            </a:solidFill>
            <a:prstDash val="sysDash"/>
            <a:round/>
            <a:headEnd/>
            <a:tailEnd type="arrow" w="med" len="med"/>
          </a:ln>
          <a:effectLst>
            <a:outerShdw blurRad="40000" dist="20000" dir="5400000" rotWithShape="0">
              <a:srgbClr val="808080">
                <a:alpha val="37999"/>
              </a:srgbClr>
            </a:outerShdw>
          </a:effectLst>
        </p:spPr>
      </p:cxnSp>
      <p:cxnSp>
        <p:nvCxnSpPr>
          <p:cNvPr id="38" name="Straight Arrow Connector 37">
            <a:extLst>
              <a:ext uri="{FF2B5EF4-FFF2-40B4-BE49-F238E27FC236}">
                <a16:creationId xmlns:a16="http://schemas.microsoft.com/office/drawing/2014/main" id="{0F95F25F-CA1B-C444-900A-02674B502D5E}"/>
              </a:ext>
            </a:extLst>
          </p:cNvPr>
          <p:cNvCxnSpPr>
            <a:cxnSpLocks noChangeShapeType="1"/>
          </p:cNvCxnSpPr>
          <p:nvPr/>
        </p:nvCxnSpPr>
        <p:spPr bwMode="auto">
          <a:xfrm>
            <a:off x="8940800" y="6629400"/>
            <a:ext cx="889000" cy="0"/>
          </a:xfrm>
          <a:prstGeom prst="straightConnector1">
            <a:avLst/>
          </a:prstGeom>
          <a:noFill/>
          <a:ln w="25400">
            <a:solidFill>
              <a:schemeClr val="accent1"/>
            </a:solidFill>
            <a:prstDash val="sysDash"/>
            <a:round/>
            <a:headEnd/>
            <a:tailEnd type="arrow" w="med" len="med"/>
          </a:ln>
          <a:effectLst>
            <a:outerShdw blurRad="40000" dist="20000" dir="5400000" rotWithShape="0">
              <a:srgbClr val="808080">
                <a:alpha val="37999"/>
              </a:srgbClr>
            </a:outerShdw>
          </a:effectLst>
        </p:spPr>
      </p:cxnSp>
      <p:cxnSp>
        <p:nvCxnSpPr>
          <p:cNvPr id="41" name="Straight Arrow Connector 40">
            <a:extLst>
              <a:ext uri="{FF2B5EF4-FFF2-40B4-BE49-F238E27FC236}">
                <a16:creationId xmlns:a16="http://schemas.microsoft.com/office/drawing/2014/main" id="{15D6F865-966A-6F4D-87BB-25636F24457C}"/>
              </a:ext>
            </a:extLst>
          </p:cNvPr>
          <p:cNvCxnSpPr>
            <a:cxnSpLocks noChangeShapeType="1"/>
          </p:cNvCxnSpPr>
          <p:nvPr/>
        </p:nvCxnSpPr>
        <p:spPr bwMode="auto">
          <a:xfrm>
            <a:off x="11480800" y="6654800"/>
            <a:ext cx="889000" cy="0"/>
          </a:xfrm>
          <a:prstGeom prst="straightConnector1">
            <a:avLst/>
          </a:prstGeom>
          <a:noFill/>
          <a:ln w="25400">
            <a:solidFill>
              <a:schemeClr val="accent1"/>
            </a:solidFill>
            <a:prstDash val="sysDash"/>
            <a:round/>
            <a:headEnd/>
            <a:tailEnd type="arrow" w="med" len="med"/>
          </a:ln>
          <a:effectLst>
            <a:outerShdw blurRad="40000" dist="20000" dir="5400000" rotWithShape="0">
              <a:srgbClr val="808080">
                <a:alpha val="37999"/>
              </a:srgbClr>
            </a:outerShdw>
          </a:effectLst>
        </p:spPr>
      </p:cxnSp>
      <p:cxnSp>
        <p:nvCxnSpPr>
          <p:cNvPr id="44" name="Straight Arrow Connector 43">
            <a:extLst>
              <a:ext uri="{FF2B5EF4-FFF2-40B4-BE49-F238E27FC236}">
                <a16:creationId xmlns:a16="http://schemas.microsoft.com/office/drawing/2014/main" id="{4239E4C7-A473-F542-A97E-9EE83D59AE51}"/>
              </a:ext>
            </a:extLst>
          </p:cNvPr>
          <p:cNvCxnSpPr>
            <a:cxnSpLocks noChangeShapeType="1"/>
          </p:cNvCxnSpPr>
          <p:nvPr/>
        </p:nvCxnSpPr>
        <p:spPr bwMode="auto">
          <a:xfrm>
            <a:off x="14224000" y="6654800"/>
            <a:ext cx="889000" cy="0"/>
          </a:xfrm>
          <a:prstGeom prst="straightConnector1">
            <a:avLst/>
          </a:prstGeom>
          <a:noFill/>
          <a:ln w="25400">
            <a:solidFill>
              <a:schemeClr val="accent1"/>
            </a:solidFill>
            <a:prstDash val="sysDash"/>
            <a:round/>
            <a:headEnd/>
            <a:tailEnd type="arrow" w="med" len="med"/>
          </a:ln>
          <a:effectLst>
            <a:outerShdw blurRad="40000" dist="20000" dir="5400000" rotWithShape="0">
              <a:srgbClr val="808080">
                <a:alpha val="37999"/>
              </a:srgbClr>
            </a:outerShdw>
          </a:effectLst>
        </p:spPr>
      </p:cxnSp>
      <p:sp>
        <p:nvSpPr>
          <p:cNvPr id="19" name="Rounded Rectangular Callout 18">
            <a:extLst>
              <a:ext uri="{FF2B5EF4-FFF2-40B4-BE49-F238E27FC236}">
                <a16:creationId xmlns:a16="http://schemas.microsoft.com/office/drawing/2014/main" id="{9B94DA7C-54BB-2849-9C35-8D8205CC0A3E}"/>
              </a:ext>
            </a:extLst>
          </p:cNvPr>
          <p:cNvSpPr>
            <a:spLocks noChangeArrowheads="1"/>
          </p:cNvSpPr>
          <p:nvPr/>
        </p:nvSpPr>
        <p:spPr bwMode="auto">
          <a:xfrm>
            <a:off x="4648200" y="2400300"/>
            <a:ext cx="2336800" cy="3111500"/>
          </a:xfrm>
          <a:prstGeom prst="wedgeRoundRectCallout">
            <a:avLst>
              <a:gd name="adj1" fmla="val -20833"/>
              <a:gd name="adj2" fmla="val 62500"/>
              <a:gd name="adj3" fmla="val 16667"/>
            </a:avLst>
          </a:prstGeom>
          <a:noFill/>
          <a:ln w="9525">
            <a:solidFill>
              <a:srgbClr val="4A7EBB"/>
            </a:solidFill>
            <a:miter lim="800000"/>
            <a:headEnd/>
            <a:tailEnd/>
          </a:ln>
          <a:effectLst>
            <a:outerShdw blurRad="40000" dist="23000" dir="5400000" rotWithShape="0">
              <a:srgbClr val="808080">
                <a:alpha val="34998"/>
              </a:srgbClr>
            </a:outerShdw>
          </a:effectLst>
        </p:spPr>
        <p:txBody>
          <a:bodyPr anchor="ctr"/>
          <a:lstStyle>
            <a:lvl1pPr>
              <a:spcBef>
                <a:spcPct val="20000"/>
              </a:spcBef>
              <a:buFont typeface="Arial" panose="020B0604020202020204" pitchFamily="34" charset="0"/>
              <a:buChar char="•"/>
              <a:defRPr sz="4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42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36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5pPr>
            <a:lvl6pPr marL="25146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6pPr>
            <a:lvl7pPr marL="29718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7pPr>
            <a:lvl8pPr marL="34290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8pPr>
            <a:lvl9pPr marL="38862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defRPr/>
            </a:pPr>
            <a:endParaRPr lang="en-US" altLang="en-US" sz="2900">
              <a:solidFill>
                <a:srgbClr val="FFFFFF"/>
              </a:solidFill>
            </a:endParaRPr>
          </a:p>
        </p:txBody>
      </p:sp>
      <p:sp>
        <p:nvSpPr>
          <p:cNvPr id="46" name="Rounded Rectangular Callout 45">
            <a:extLst>
              <a:ext uri="{FF2B5EF4-FFF2-40B4-BE49-F238E27FC236}">
                <a16:creationId xmlns:a16="http://schemas.microsoft.com/office/drawing/2014/main" id="{E8B865C0-1237-8D48-A7D8-8B7B0BD5C587}"/>
              </a:ext>
            </a:extLst>
          </p:cNvPr>
          <p:cNvSpPr>
            <a:spLocks noChangeArrowheads="1"/>
          </p:cNvSpPr>
          <p:nvPr/>
        </p:nvSpPr>
        <p:spPr bwMode="auto">
          <a:xfrm>
            <a:off x="7289800" y="2501900"/>
            <a:ext cx="2235200" cy="3009900"/>
          </a:xfrm>
          <a:prstGeom prst="wedgeRoundRectCallout">
            <a:avLst>
              <a:gd name="adj1" fmla="val -20833"/>
              <a:gd name="adj2" fmla="val 62500"/>
              <a:gd name="adj3" fmla="val 16667"/>
            </a:avLst>
          </a:prstGeom>
          <a:noFill/>
          <a:ln w="9525">
            <a:solidFill>
              <a:srgbClr val="4A7EBB"/>
            </a:solidFill>
            <a:miter lim="800000"/>
            <a:headEnd/>
            <a:tailEnd/>
          </a:ln>
          <a:effectLst>
            <a:outerShdw blurRad="40000" dist="23000" dir="5400000" rotWithShape="0">
              <a:srgbClr val="808080">
                <a:alpha val="34998"/>
              </a:srgbClr>
            </a:outerShdw>
          </a:effectLst>
        </p:spPr>
        <p:txBody>
          <a:bodyPr anchor="ctr"/>
          <a:lstStyle>
            <a:lvl1pPr>
              <a:spcBef>
                <a:spcPct val="20000"/>
              </a:spcBef>
              <a:buFont typeface="Arial" panose="020B0604020202020204" pitchFamily="34" charset="0"/>
              <a:buChar char="•"/>
              <a:defRPr sz="4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42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36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5pPr>
            <a:lvl6pPr marL="25146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6pPr>
            <a:lvl7pPr marL="29718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7pPr>
            <a:lvl8pPr marL="34290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8pPr>
            <a:lvl9pPr marL="38862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defRPr/>
            </a:pPr>
            <a:endParaRPr lang="en-US" altLang="en-US" sz="2900">
              <a:solidFill>
                <a:srgbClr val="FFFFFF"/>
              </a:solidFill>
            </a:endParaRPr>
          </a:p>
        </p:txBody>
      </p:sp>
      <p:pic>
        <p:nvPicPr>
          <p:cNvPr id="48145" name="Picture 25">
            <a:extLst>
              <a:ext uri="{FF2B5EF4-FFF2-40B4-BE49-F238E27FC236}">
                <a16:creationId xmlns:a16="http://schemas.microsoft.com/office/drawing/2014/main" id="{16E15B3F-E455-4245-9E44-0F38A601007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81550" y="2554288"/>
            <a:ext cx="1930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6" name="Picture 26">
            <a:extLst>
              <a:ext uri="{FF2B5EF4-FFF2-40B4-BE49-F238E27FC236}">
                <a16:creationId xmlns:a16="http://schemas.microsoft.com/office/drawing/2014/main" id="{75729258-30C3-444D-B5DA-1F402A209B6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19700" y="3759200"/>
            <a:ext cx="123825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7" name="Picture 28">
            <a:extLst>
              <a:ext uri="{FF2B5EF4-FFF2-40B4-BE49-F238E27FC236}">
                <a16:creationId xmlns:a16="http://schemas.microsoft.com/office/drawing/2014/main" id="{A0677DE2-BC14-D84E-BB5B-7C3077336A6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19663" y="4749800"/>
            <a:ext cx="186690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8" name="Picture 30">
            <a:extLst>
              <a:ext uri="{FF2B5EF4-FFF2-40B4-BE49-F238E27FC236}">
                <a16:creationId xmlns:a16="http://schemas.microsoft.com/office/drawing/2014/main" id="{8A4C8E9A-3768-FD4F-A013-9BE9A3DC9B4E}"/>
              </a:ext>
            </a:extLst>
          </p:cNvPr>
          <p:cNvPicPr>
            <a:picLocks noChangeAspect="1"/>
          </p:cNvPicPr>
          <p:nvPr/>
        </p:nvPicPr>
        <p:blipFill>
          <a:blip r:embed="rId7">
            <a:extLst>
              <a:ext uri="{28A0092B-C50C-407E-A947-70E740481C1C}">
                <a14:useLocalDpi xmlns:a14="http://schemas.microsoft.com/office/drawing/2010/main" val="0"/>
              </a:ext>
            </a:extLst>
          </a:blip>
          <a:srcRect t="7915"/>
          <a:stretch>
            <a:fillRect/>
          </a:stretch>
        </p:blipFill>
        <p:spPr bwMode="auto">
          <a:xfrm>
            <a:off x="7707313" y="3395663"/>
            <a:ext cx="1231900"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9" name="Picture 45055">
            <a:extLst>
              <a:ext uri="{FF2B5EF4-FFF2-40B4-BE49-F238E27FC236}">
                <a16:creationId xmlns:a16="http://schemas.microsoft.com/office/drawing/2014/main" id="{045C3D62-9DB0-6F4E-8F90-A2ABB1F0443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493000" y="3902075"/>
            <a:ext cx="1703388"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50" name="Picture 45057">
            <a:extLst>
              <a:ext uri="{FF2B5EF4-FFF2-40B4-BE49-F238E27FC236}">
                <a16:creationId xmlns:a16="http://schemas.microsoft.com/office/drawing/2014/main" id="{86EB8287-46C8-FE4A-A021-73DA51C81E31}"/>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743825" y="4814888"/>
            <a:ext cx="1544638"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Rounded Rectangular Callout 53">
            <a:extLst>
              <a:ext uri="{FF2B5EF4-FFF2-40B4-BE49-F238E27FC236}">
                <a16:creationId xmlns:a16="http://schemas.microsoft.com/office/drawing/2014/main" id="{CD6CEDB9-3B7A-B14B-BFD4-A57BE256ABD3}"/>
              </a:ext>
            </a:extLst>
          </p:cNvPr>
          <p:cNvSpPr>
            <a:spLocks noChangeArrowheads="1"/>
          </p:cNvSpPr>
          <p:nvPr/>
        </p:nvSpPr>
        <p:spPr bwMode="auto">
          <a:xfrm>
            <a:off x="9829800" y="2501900"/>
            <a:ext cx="2235200" cy="3009900"/>
          </a:xfrm>
          <a:prstGeom prst="wedgeRoundRectCallout">
            <a:avLst>
              <a:gd name="adj1" fmla="val -20833"/>
              <a:gd name="adj2" fmla="val 62500"/>
              <a:gd name="adj3" fmla="val 16667"/>
            </a:avLst>
          </a:prstGeom>
          <a:noFill/>
          <a:ln w="9525">
            <a:solidFill>
              <a:srgbClr val="4A7EBB"/>
            </a:solidFill>
            <a:miter lim="800000"/>
            <a:headEnd/>
            <a:tailEnd/>
          </a:ln>
          <a:effectLst>
            <a:outerShdw blurRad="40000" dist="23000" dir="5400000" rotWithShape="0">
              <a:srgbClr val="808080">
                <a:alpha val="34998"/>
              </a:srgbClr>
            </a:outerShdw>
          </a:effectLst>
        </p:spPr>
        <p:txBody>
          <a:bodyPr anchor="ctr"/>
          <a:lstStyle>
            <a:lvl1pPr>
              <a:spcBef>
                <a:spcPct val="20000"/>
              </a:spcBef>
              <a:buFont typeface="Arial" panose="020B0604020202020204" pitchFamily="34" charset="0"/>
              <a:buChar char="•"/>
              <a:defRPr sz="4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42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36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5pPr>
            <a:lvl6pPr marL="25146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6pPr>
            <a:lvl7pPr marL="29718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7pPr>
            <a:lvl8pPr marL="34290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8pPr>
            <a:lvl9pPr marL="38862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defRPr/>
            </a:pPr>
            <a:endParaRPr lang="en-US" altLang="en-US" sz="2900">
              <a:solidFill>
                <a:srgbClr val="FFFFFF"/>
              </a:solidFill>
            </a:endParaRPr>
          </a:p>
        </p:txBody>
      </p:sp>
      <p:pic>
        <p:nvPicPr>
          <p:cNvPr id="48152" name="Picture 45059">
            <a:extLst>
              <a:ext uri="{FF2B5EF4-FFF2-40B4-BE49-F238E27FC236}">
                <a16:creationId xmlns:a16="http://schemas.microsoft.com/office/drawing/2014/main" id="{D5CC0236-07F7-3446-80D8-8B800713FAF8}"/>
              </a:ext>
            </a:extLst>
          </p:cNvPr>
          <p:cNvPicPr>
            <a:picLocks noChangeAspect="1"/>
          </p:cNvPicPr>
          <p:nvPr/>
        </p:nvPicPr>
        <p:blipFill>
          <a:blip r:embed="rId10">
            <a:extLst>
              <a:ext uri="{28A0092B-C50C-407E-A947-70E740481C1C}">
                <a14:useLocalDpi xmlns:a14="http://schemas.microsoft.com/office/drawing/2010/main" val="0"/>
              </a:ext>
            </a:extLst>
          </a:blip>
          <a:srcRect t="-914"/>
          <a:stretch>
            <a:fillRect/>
          </a:stretch>
        </p:blipFill>
        <p:spPr bwMode="auto">
          <a:xfrm>
            <a:off x="10312400" y="3224213"/>
            <a:ext cx="111760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53" name="Picture 45066">
            <a:extLst>
              <a:ext uri="{FF2B5EF4-FFF2-40B4-BE49-F238E27FC236}">
                <a16:creationId xmlns:a16="http://schemas.microsoft.com/office/drawing/2014/main" id="{F133373B-B906-7646-AB1B-5C7A053C64F1}"/>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337800" y="4819650"/>
            <a:ext cx="1092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Rounded Rectangular Callout 57">
            <a:extLst>
              <a:ext uri="{FF2B5EF4-FFF2-40B4-BE49-F238E27FC236}">
                <a16:creationId xmlns:a16="http://schemas.microsoft.com/office/drawing/2014/main" id="{FE27072D-9F70-684E-A565-E773B983BC45}"/>
              </a:ext>
            </a:extLst>
          </p:cNvPr>
          <p:cNvSpPr>
            <a:spLocks noChangeArrowheads="1"/>
          </p:cNvSpPr>
          <p:nvPr/>
        </p:nvSpPr>
        <p:spPr bwMode="auto">
          <a:xfrm>
            <a:off x="12395200" y="2554288"/>
            <a:ext cx="2489200" cy="2957512"/>
          </a:xfrm>
          <a:prstGeom prst="wedgeRoundRectCallout">
            <a:avLst>
              <a:gd name="adj1" fmla="val -20833"/>
              <a:gd name="adj2" fmla="val 62500"/>
              <a:gd name="adj3" fmla="val 16667"/>
            </a:avLst>
          </a:prstGeom>
          <a:noFill/>
          <a:ln w="9525">
            <a:solidFill>
              <a:srgbClr val="4A7EBB"/>
            </a:solidFill>
            <a:miter lim="800000"/>
            <a:headEnd/>
            <a:tailEnd/>
          </a:ln>
          <a:effectLst>
            <a:outerShdw blurRad="40000" dist="23000" dir="5400000" rotWithShape="0">
              <a:srgbClr val="808080">
                <a:alpha val="34998"/>
              </a:srgbClr>
            </a:outerShdw>
          </a:effectLst>
        </p:spPr>
        <p:txBody>
          <a:bodyPr anchor="ctr"/>
          <a:lstStyle>
            <a:lvl1pPr>
              <a:spcBef>
                <a:spcPct val="20000"/>
              </a:spcBef>
              <a:buFont typeface="Arial" panose="020B0604020202020204" pitchFamily="34" charset="0"/>
              <a:buChar char="•"/>
              <a:defRPr sz="4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42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36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5pPr>
            <a:lvl6pPr marL="25146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6pPr>
            <a:lvl7pPr marL="29718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7pPr>
            <a:lvl8pPr marL="34290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8pPr>
            <a:lvl9pPr marL="38862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defRPr/>
            </a:pPr>
            <a:endParaRPr lang="en-US" altLang="en-US" sz="2900">
              <a:solidFill>
                <a:srgbClr val="FFFFFF"/>
              </a:solidFill>
            </a:endParaRPr>
          </a:p>
        </p:txBody>
      </p:sp>
      <p:pic>
        <p:nvPicPr>
          <p:cNvPr id="48155" name="Picture 45067">
            <a:extLst>
              <a:ext uri="{FF2B5EF4-FFF2-40B4-BE49-F238E27FC236}">
                <a16:creationId xmlns:a16="http://schemas.microsoft.com/office/drawing/2014/main" id="{9CAAA7F1-DA93-6345-9AD4-DC08CCFB797A}"/>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2598400" y="2863850"/>
            <a:ext cx="22098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56" name="Picture 45068">
            <a:extLst>
              <a:ext uri="{FF2B5EF4-FFF2-40B4-BE49-F238E27FC236}">
                <a16:creationId xmlns:a16="http://schemas.microsoft.com/office/drawing/2014/main" id="{3FF76FA9-5C4F-BC48-8A2C-D2F9EBE8A24E}"/>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2687300" y="3784600"/>
            <a:ext cx="17462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57" name="Picture 45070">
            <a:extLst>
              <a:ext uri="{FF2B5EF4-FFF2-40B4-BE49-F238E27FC236}">
                <a16:creationId xmlns:a16="http://schemas.microsoft.com/office/drawing/2014/main" id="{10618666-8AD3-8642-BB91-A5BD9EF0CC6D}"/>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2598400" y="5038725"/>
            <a:ext cx="20320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58" name="Picture 45072">
            <a:extLst>
              <a:ext uri="{FF2B5EF4-FFF2-40B4-BE49-F238E27FC236}">
                <a16:creationId xmlns:a16="http://schemas.microsoft.com/office/drawing/2014/main" id="{BFE82BB4-F509-384B-A507-1D7FCC20C0FC}"/>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2661900" y="4432300"/>
            <a:ext cx="17653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59" name="Picture 55" descr="Mastercard - Wikipedia">
            <a:extLst>
              <a:ext uri="{FF2B5EF4-FFF2-40B4-BE49-F238E27FC236}">
                <a16:creationId xmlns:a16="http://schemas.microsoft.com/office/drawing/2014/main" id="{F6E83753-809B-A44B-90AF-E15FFE805CC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363200" y="3937000"/>
            <a:ext cx="1049338"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60" name="Picture 2" descr="A picture containing food, cup, bowl, plate&#10;&#10;Description automatically generated">
            <a:extLst>
              <a:ext uri="{FF2B5EF4-FFF2-40B4-BE49-F238E27FC236}">
                <a16:creationId xmlns:a16="http://schemas.microsoft.com/office/drawing/2014/main" id="{C5490DF8-1B9D-364A-9D90-C484607F50A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5613" y="5889625"/>
            <a:ext cx="1246187"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61" name="Picture 6" descr="A picture containing drawing&#10;&#10;Description automatically generated">
            <a:extLst>
              <a:ext uri="{FF2B5EF4-FFF2-40B4-BE49-F238E27FC236}">
                <a16:creationId xmlns:a16="http://schemas.microsoft.com/office/drawing/2014/main" id="{0C0286D3-84F9-4D4E-A28C-51CDC7981B6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257425" y="5903913"/>
            <a:ext cx="2047875"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62" name="Picture 8" descr="A close up of a device&#10;&#10;Description automatically generated">
            <a:extLst>
              <a:ext uri="{FF2B5EF4-FFF2-40B4-BE49-F238E27FC236}">
                <a16:creationId xmlns:a16="http://schemas.microsoft.com/office/drawing/2014/main" id="{40D77C0C-588B-4E43-98D5-43593B7BC75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748213" y="5700713"/>
            <a:ext cx="1757362"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63" name="Picture 13" descr="A close up of a logo&#10;&#10;Description automatically generated">
            <a:extLst>
              <a:ext uri="{FF2B5EF4-FFF2-40B4-BE49-F238E27FC236}">
                <a16:creationId xmlns:a16="http://schemas.microsoft.com/office/drawing/2014/main" id="{ACCFE853-8842-0247-A663-208C02F6A14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852025" y="5827713"/>
            <a:ext cx="1500188"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64" name="Picture 56" descr="A picture containing food, cup, bowl, plate&#10;&#10;Description automatically generated">
            <a:extLst>
              <a:ext uri="{FF2B5EF4-FFF2-40B4-BE49-F238E27FC236}">
                <a16:creationId xmlns:a16="http://schemas.microsoft.com/office/drawing/2014/main" id="{CCB28999-ABD3-A24C-A4DE-DE12DFE058C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184438" y="5986463"/>
            <a:ext cx="1244600"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65" name="Picture 28" descr="A picture containing sign&#10;&#10;Description automatically generated">
            <a:extLst>
              <a:ext uri="{FF2B5EF4-FFF2-40B4-BE49-F238E27FC236}">
                <a16:creationId xmlns:a16="http://schemas.microsoft.com/office/drawing/2014/main" id="{DE3FD9D5-5111-E048-8DF6-EEF4672EF8C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297488" y="2987675"/>
            <a:ext cx="955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66" name="Picture 30" descr="A picture containing drawing&#10;&#10;Description automatically generated">
            <a:extLst>
              <a:ext uri="{FF2B5EF4-FFF2-40B4-BE49-F238E27FC236}">
                <a16:creationId xmlns:a16="http://schemas.microsoft.com/office/drawing/2014/main" id="{49E26973-61C3-514D-A502-3C1593CACB0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003800" y="3467100"/>
            <a:ext cx="14986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67" name="Picture 32" descr="A screenshot of a cell phone&#10;&#10;Description automatically generated">
            <a:extLst>
              <a:ext uri="{FF2B5EF4-FFF2-40B4-BE49-F238E27FC236}">
                <a16:creationId xmlns:a16="http://schemas.microsoft.com/office/drawing/2014/main" id="{9256D760-F058-7D4F-9016-C70E35F1D2F0}"/>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l="-4271" t="36742" r="4271" b="37756"/>
          <a:stretch>
            <a:fillRect/>
          </a:stretch>
        </p:blipFill>
        <p:spPr bwMode="auto">
          <a:xfrm>
            <a:off x="9872663" y="2640013"/>
            <a:ext cx="1895475"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68" name="Picture 35" descr="A picture containing drawing, plate&#10;&#10;Description automatically generated">
            <a:extLst>
              <a:ext uri="{FF2B5EF4-FFF2-40B4-BE49-F238E27FC236}">
                <a16:creationId xmlns:a16="http://schemas.microsoft.com/office/drawing/2014/main" id="{4276E3AE-FE4B-5842-91E8-B69FBBF21F5D}"/>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799388" y="2570163"/>
            <a:ext cx="1089025"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69" name="Picture 39" descr="A close up of a logo&#10;&#10;Description automatically generated">
            <a:extLst>
              <a:ext uri="{FF2B5EF4-FFF2-40B4-BE49-F238E27FC236}">
                <a16:creationId xmlns:a16="http://schemas.microsoft.com/office/drawing/2014/main" id="{B804055A-4C8B-344C-9680-04704853E16F}"/>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t="37009" b="33073"/>
          <a:stretch>
            <a:fillRect/>
          </a:stretch>
        </p:blipFill>
        <p:spPr bwMode="auto">
          <a:xfrm>
            <a:off x="7470775" y="4324350"/>
            <a:ext cx="1857375"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70" name="Picture 42" descr="A picture containing drawing&#10;&#10;Description automatically generated">
            <a:extLst>
              <a:ext uri="{FF2B5EF4-FFF2-40B4-BE49-F238E27FC236}">
                <a16:creationId xmlns:a16="http://schemas.microsoft.com/office/drawing/2014/main" id="{D9ADF25E-DA77-BF40-9DFE-4F4F6D9C8332}"/>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2795250" y="3346450"/>
            <a:ext cx="14986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71" name="Picture 46" descr="A close up of a sign&#10;&#10;Description automatically generated">
            <a:extLst>
              <a:ext uri="{FF2B5EF4-FFF2-40B4-BE49-F238E27FC236}">
                <a16:creationId xmlns:a16="http://schemas.microsoft.com/office/drawing/2014/main" id="{DF2ED588-692D-EB40-9D65-FAB1409F68FC}"/>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l="62392" t="24072" r="4482"/>
          <a:stretch>
            <a:fillRect/>
          </a:stretch>
        </p:blipFill>
        <p:spPr bwMode="auto">
          <a:xfrm>
            <a:off x="12522200" y="5876925"/>
            <a:ext cx="1601788"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Box 9">
            <a:extLst>
              <a:ext uri="{FF2B5EF4-FFF2-40B4-BE49-F238E27FC236}">
                <a16:creationId xmlns:a16="http://schemas.microsoft.com/office/drawing/2014/main" id="{02927D10-490A-1346-97DA-C475127A2986}"/>
              </a:ext>
            </a:extLst>
          </p:cNvPr>
          <p:cNvSpPr txBox="1">
            <a:spLocks noChangeArrowheads="1"/>
          </p:cNvSpPr>
          <p:nvPr/>
        </p:nvSpPr>
        <p:spPr bwMode="auto">
          <a:xfrm>
            <a:off x="365125" y="546100"/>
            <a:ext cx="14684375" cy="1154113"/>
          </a:xfrm>
          <a:prstGeom prst="rect">
            <a:avLst/>
          </a:prstGeom>
          <a:noFill/>
          <a:ln>
            <a:noFill/>
          </a:ln>
        </p:spPr>
        <p:txBody>
          <a:bodyPr lIns="137407" tIns="68703" rIns="137407" bIns="68703">
            <a:spAutoFit/>
          </a:bodyPr>
          <a:lstStyle>
            <a:lvl1pPr>
              <a:spcBef>
                <a:spcPct val="20000"/>
              </a:spcBef>
              <a:buFont typeface="Arial" panose="020B0604020202020204" pitchFamily="34" charset="0"/>
              <a:buChar char="•"/>
              <a:defRPr sz="4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42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36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5pPr>
            <a:lvl6pPr marL="25146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6pPr>
            <a:lvl7pPr marL="29718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7pPr>
            <a:lvl8pPr marL="34290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8pPr>
            <a:lvl9pPr marL="38862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defRPr/>
            </a:pPr>
            <a:r>
              <a:rPr lang="en-US" altLang="en-US" sz="6600" dirty="0">
                <a:solidFill>
                  <a:schemeClr val="tx1">
                    <a:lumMod val="65000"/>
                    <a:lumOff val="35000"/>
                  </a:schemeClr>
                </a:solidFill>
                <a:latin typeface="Verdana" panose="020B0604030504040204" pitchFamily="34" charset="0"/>
              </a:rPr>
              <a:t>The Lifecycle Of A Transaction </a:t>
            </a: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Oval 42">
            <a:extLst>
              <a:ext uri="{FF2B5EF4-FFF2-40B4-BE49-F238E27FC236}">
                <a16:creationId xmlns:a16="http://schemas.microsoft.com/office/drawing/2014/main" id="{148E598C-4E26-2A4C-A9A3-0E890EA95ADA}"/>
              </a:ext>
            </a:extLst>
          </p:cNvPr>
          <p:cNvSpPr/>
          <p:nvPr/>
        </p:nvSpPr>
        <p:spPr>
          <a:xfrm>
            <a:off x="13025438" y="5067300"/>
            <a:ext cx="2990850" cy="29845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anchor="ctr"/>
          <a:lstStyle/>
          <a:p>
            <a:pPr algn="ctr" defTabSz="1373883" eaLnBrk="1" fontAlgn="auto" hangingPunct="1">
              <a:spcBef>
                <a:spcPts val="0"/>
              </a:spcBef>
              <a:spcAft>
                <a:spcPts val="0"/>
              </a:spcAft>
              <a:defRPr/>
            </a:pPr>
            <a:endParaRPr lang="en-US"/>
          </a:p>
        </p:txBody>
      </p:sp>
      <p:sp>
        <p:nvSpPr>
          <p:cNvPr id="39" name="Oval 38">
            <a:extLst>
              <a:ext uri="{FF2B5EF4-FFF2-40B4-BE49-F238E27FC236}">
                <a16:creationId xmlns:a16="http://schemas.microsoft.com/office/drawing/2014/main" id="{3C242F57-230C-5747-939B-D24EF02C81E5}"/>
              </a:ext>
            </a:extLst>
          </p:cNvPr>
          <p:cNvSpPr/>
          <p:nvPr/>
        </p:nvSpPr>
        <p:spPr>
          <a:xfrm>
            <a:off x="7615238" y="4965700"/>
            <a:ext cx="2990850" cy="29845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anchor="ctr"/>
          <a:lstStyle/>
          <a:p>
            <a:pPr algn="ctr" defTabSz="1373883" eaLnBrk="1" fontAlgn="auto" hangingPunct="1">
              <a:spcBef>
                <a:spcPts val="0"/>
              </a:spcBef>
              <a:spcAft>
                <a:spcPts val="0"/>
              </a:spcAft>
              <a:defRPr/>
            </a:pPr>
            <a:endParaRPr lang="en-US"/>
          </a:p>
        </p:txBody>
      </p:sp>
      <p:sp>
        <p:nvSpPr>
          <p:cNvPr id="3" name="Oval 2">
            <a:extLst>
              <a:ext uri="{FF2B5EF4-FFF2-40B4-BE49-F238E27FC236}">
                <a16:creationId xmlns:a16="http://schemas.microsoft.com/office/drawing/2014/main" id="{13DF9333-F72C-6A49-BDF4-A4282F515419}"/>
              </a:ext>
            </a:extLst>
          </p:cNvPr>
          <p:cNvSpPr/>
          <p:nvPr/>
        </p:nvSpPr>
        <p:spPr>
          <a:xfrm>
            <a:off x="2192338" y="4851400"/>
            <a:ext cx="2990850" cy="29845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anchor="ctr"/>
          <a:lstStyle/>
          <a:p>
            <a:pPr algn="ctr" defTabSz="1373883" eaLnBrk="1" fontAlgn="auto" hangingPunct="1">
              <a:spcBef>
                <a:spcPts val="0"/>
              </a:spcBef>
              <a:spcAft>
                <a:spcPts val="0"/>
              </a:spcAft>
              <a:defRPr/>
            </a:pPr>
            <a:endParaRPr lang="en-US"/>
          </a:p>
        </p:txBody>
      </p:sp>
      <p:sp>
        <p:nvSpPr>
          <p:cNvPr id="72711" name="TextBox 3">
            <a:extLst>
              <a:ext uri="{FF2B5EF4-FFF2-40B4-BE49-F238E27FC236}">
                <a16:creationId xmlns:a16="http://schemas.microsoft.com/office/drawing/2014/main" id="{EDC712DB-912F-8E48-8CF5-DCD11E8FBFF6}"/>
              </a:ext>
            </a:extLst>
          </p:cNvPr>
          <p:cNvSpPr txBox="1">
            <a:spLocks noChangeArrowheads="1"/>
          </p:cNvSpPr>
          <p:nvPr/>
        </p:nvSpPr>
        <p:spPr bwMode="auto">
          <a:xfrm>
            <a:off x="2024856" y="7735887"/>
            <a:ext cx="2570162"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407" tIns="68703" rIns="137407" bIns="68703">
            <a:spAutoFit/>
          </a:bodyPr>
          <a:lstStyle>
            <a:lvl1pPr>
              <a:spcBef>
                <a:spcPct val="20000"/>
              </a:spcBef>
              <a:buFont typeface="Arial" panose="020B0604020202020204" pitchFamily="34" charset="0"/>
              <a:buChar char="•"/>
              <a:defRPr sz="4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42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36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5pPr>
            <a:lvl6pPr marL="25146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6pPr>
            <a:lvl7pPr marL="29718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7pPr>
            <a:lvl8pPr marL="34290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8pPr>
            <a:lvl9pPr marL="38862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3200" b="1" dirty="0">
                <a:solidFill>
                  <a:srgbClr val="7F7F7F"/>
                </a:solidFill>
                <a:latin typeface="Verdana" panose="020B0604030504040204" pitchFamily="34" charset="0"/>
              </a:rPr>
              <a:t>ANALYZE</a:t>
            </a:r>
          </a:p>
        </p:txBody>
      </p:sp>
      <p:sp>
        <p:nvSpPr>
          <p:cNvPr id="72713" name="TextBox 23">
            <a:extLst>
              <a:ext uri="{FF2B5EF4-FFF2-40B4-BE49-F238E27FC236}">
                <a16:creationId xmlns:a16="http://schemas.microsoft.com/office/drawing/2014/main" id="{37CD95D7-3710-2247-9270-6A81D85E1F62}"/>
              </a:ext>
            </a:extLst>
          </p:cNvPr>
          <p:cNvSpPr txBox="1">
            <a:spLocks noChangeArrowheads="1"/>
          </p:cNvSpPr>
          <p:nvPr/>
        </p:nvSpPr>
        <p:spPr bwMode="auto">
          <a:xfrm>
            <a:off x="13581856" y="7735886"/>
            <a:ext cx="2338388"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407" tIns="68703" rIns="137407" bIns="68703">
            <a:spAutoFit/>
          </a:bodyPr>
          <a:lstStyle>
            <a:lvl1pPr>
              <a:spcBef>
                <a:spcPct val="20000"/>
              </a:spcBef>
              <a:buFont typeface="Arial" panose="020B0604020202020204" pitchFamily="34" charset="0"/>
              <a:buChar char="•"/>
              <a:defRPr sz="4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42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36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5pPr>
            <a:lvl6pPr marL="25146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6pPr>
            <a:lvl7pPr marL="29718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7pPr>
            <a:lvl8pPr marL="34290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8pPr>
            <a:lvl9pPr marL="38862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3200" b="1" dirty="0">
                <a:solidFill>
                  <a:srgbClr val="7F7F7F"/>
                </a:solidFill>
                <a:latin typeface="Verdana" panose="020B0604030504040204" pitchFamily="34" charset="0"/>
              </a:rPr>
              <a:t>AUDIT</a:t>
            </a:r>
          </a:p>
        </p:txBody>
      </p:sp>
      <p:sp>
        <p:nvSpPr>
          <p:cNvPr id="72714" name="TextBox 28">
            <a:extLst>
              <a:ext uri="{FF2B5EF4-FFF2-40B4-BE49-F238E27FC236}">
                <a16:creationId xmlns:a16="http://schemas.microsoft.com/office/drawing/2014/main" id="{3DF4CE67-9E9C-7046-96B2-3C3FA7A9CB74}"/>
              </a:ext>
            </a:extLst>
          </p:cNvPr>
          <p:cNvSpPr txBox="1">
            <a:spLocks noChangeArrowheads="1"/>
          </p:cNvSpPr>
          <p:nvPr/>
        </p:nvSpPr>
        <p:spPr bwMode="auto">
          <a:xfrm>
            <a:off x="7709695" y="7737248"/>
            <a:ext cx="2339975"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407" tIns="68703" rIns="137407" bIns="68703">
            <a:spAutoFit/>
          </a:bodyPr>
          <a:lstStyle>
            <a:lvl1pPr>
              <a:spcBef>
                <a:spcPct val="20000"/>
              </a:spcBef>
              <a:buFont typeface="Arial" panose="020B0604020202020204" pitchFamily="34" charset="0"/>
              <a:buChar char="•"/>
              <a:defRPr sz="4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42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36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5pPr>
            <a:lvl6pPr marL="25146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6pPr>
            <a:lvl7pPr marL="29718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7pPr>
            <a:lvl8pPr marL="34290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8pPr>
            <a:lvl9pPr marL="38862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3200" b="1" dirty="0">
                <a:solidFill>
                  <a:srgbClr val="7F7F7F"/>
                </a:solidFill>
                <a:latin typeface="Verdana" panose="020B0604030504040204" pitchFamily="34" charset="0"/>
              </a:rPr>
              <a:t>ADJUST</a:t>
            </a:r>
          </a:p>
        </p:txBody>
      </p:sp>
      <p:sp>
        <p:nvSpPr>
          <p:cNvPr id="32" name="Right Arrow 31">
            <a:extLst>
              <a:ext uri="{FF2B5EF4-FFF2-40B4-BE49-F238E27FC236}">
                <a16:creationId xmlns:a16="http://schemas.microsoft.com/office/drawing/2014/main" id="{FD73C73E-8343-5243-B060-61C9AEF8DA77}"/>
              </a:ext>
            </a:extLst>
          </p:cNvPr>
          <p:cNvSpPr/>
          <p:nvPr/>
        </p:nvSpPr>
        <p:spPr>
          <a:xfrm>
            <a:off x="5857875" y="6083300"/>
            <a:ext cx="1093788" cy="612775"/>
          </a:xfrm>
          <a:prstGeom prst="rightArrow">
            <a:avLst>
              <a:gd name="adj1" fmla="val 50000"/>
              <a:gd name="adj2" fmla="val 8378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anchor="ctr"/>
          <a:lstStyle/>
          <a:p>
            <a:pPr algn="ctr" defTabSz="1373883" eaLnBrk="1" fontAlgn="auto" hangingPunct="1">
              <a:spcBef>
                <a:spcPts val="0"/>
              </a:spcBef>
              <a:spcAft>
                <a:spcPts val="0"/>
              </a:spcAft>
              <a:defRPr/>
            </a:pPr>
            <a:endParaRPr lang="en-US"/>
          </a:p>
        </p:txBody>
      </p:sp>
      <p:sp>
        <p:nvSpPr>
          <p:cNvPr id="33" name="Right Arrow 32">
            <a:extLst>
              <a:ext uri="{FF2B5EF4-FFF2-40B4-BE49-F238E27FC236}">
                <a16:creationId xmlns:a16="http://schemas.microsoft.com/office/drawing/2014/main" id="{014717E5-2AD9-BC48-90C4-1B9CA1072BC7}"/>
              </a:ext>
            </a:extLst>
          </p:cNvPr>
          <p:cNvSpPr/>
          <p:nvPr/>
        </p:nvSpPr>
        <p:spPr>
          <a:xfrm>
            <a:off x="11206163" y="6022975"/>
            <a:ext cx="1093787" cy="614363"/>
          </a:xfrm>
          <a:prstGeom prst="rightArrow">
            <a:avLst>
              <a:gd name="adj1" fmla="val 50000"/>
              <a:gd name="adj2" fmla="val 8378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anchor="ctr"/>
          <a:lstStyle/>
          <a:p>
            <a:pPr algn="ctr" defTabSz="1373883" eaLnBrk="1" fontAlgn="auto" hangingPunct="1">
              <a:spcBef>
                <a:spcPts val="0"/>
              </a:spcBef>
              <a:spcAft>
                <a:spcPts val="0"/>
              </a:spcAft>
              <a:defRPr/>
            </a:pPr>
            <a:endParaRPr lang="en-US"/>
          </a:p>
        </p:txBody>
      </p:sp>
      <p:sp>
        <p:nvSpPr>
          <p:cNvPr id="36" name="Parallelogram 35">
            <a:extLst>
              <a:ext uri="{FF2B5EF4-FFF2-40B4-BE49-F238E27FC236}">
                <a16:creationId xmlns:a16="http://schemas.microsoft.com/office/drawing/2014/main" id="{5C520132-2E9F-2642-B0C6-FFCD17178364}"/>
              </a:ext>
            </a:extLst>
          </p:cNvPr>
          <p:cNvSpPr/>
          <p:nvPr/>
        </p:nvSpPr>
        <p:spPr>
          <a:xfrm>
            <a:off x="1587499" y="1757364"/>
            <a:ext cx="10602913" cy="1281112"/>
          </a:xfrm>
          <a:prstGeom prst="parallelogram">
            <a:avLst>
              <a:gd name="adj" fmla="val 39129"/>
            </a:avLst>
          </a:prstGeom>
          <a:solidFill>
            <a:srgbClr val="3258A6"/>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anchor="ctr"/>
          <a:lstStyle/>
          <a:p>
            <a:pPr algn="r" defTabSz="1373883" eaLnBrk="1" fontAlgn="auto" hangingPunct="1">
              <a:spcBef>
                <a:spcPts val="0"/>
              </a:spcBef>
              <a:spcAft>
                <a:spcPts val="0"/>
              </a:spcAft>
              <a:defRPr/>
            </a:pPr>
            <a:endParaRPr lang="en-US"/>
          </a:p>
        </p:txBody>
      </p:sp>
      <p:sp>
        <p:nvSpPr>
          <p:cNvPr id="72718" name="TextBox 36">
            <a:extLst>
              <a:ext uri="{FF2B5EF4-FFF2-40B4-BE49-F238E27FC236}">
                <a16:creationId xmlns:a16="http://schemas.microsoft.com/office/drawing/2014/main" id="{906BA04D-B284-F345-A3A9-6B1021B6D242}"/>
              </a:ext>
            </a:extLst>
          </p:cNvPr>
          <p:cNvSpPr txBox="1">
            <a:spLocks noChangeArrowheads="1"/>
          </p:cNvSpPr>
          <p:nvPr/>
        </p:nvSpPr>
        <p:spPr bwMode="auto">
          <a:xfrm>
            <a:off x="2024856" y="1773238"/>
            <a:ext cx="97282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407" tIns="68703" rIns="137407" bIns="68703">
            <a:spAutoFit/>
          </a:bodyPr>
          <a:lstStyle>
            <a:lvl1pPr>
              <a:spcBef>
                <a:spcPct val="20000"/>
              </a:spcBef>
              <a:buFont typeface="Arial" panose="020B0604020202020204" pitchFamily="34" charset="0"/>
              <a:buChar char="•"/>
              <a:defRPr sz="4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42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36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5pPr>
            <a:lvl6pPr marL="25146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6pPr>
            <a:lvl7pPr marL="29718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7pPr>
            <a:lvl8pPr marL="34290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8pPr>
            <a:lvl9pPr marL="38862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7200" dirty="0">
                <a:solidFill>
                  <a:schemeClr val="bg1"/>
                </a:solidFill>
                <a:latin typeface="Verdana" panose="020B0604030504040204" pitchFamily="34" charset="0"/>
              </a:rPr>
              <a:t>  3-STEP PROCESS</a:t>
            </a:r>
          </a:p>
        </p:txBody>
      </p:sp>
      <p:pic>
        <p:nvPicPr>
          <p:cNvPr id="4" name="Picture 3" descr="A close up of a logo&#10;&#10;Description automatically generated">
            <a:extLst>
              <a:ext uri="{FF2B5EF4-FFF2-40B4-BE49-F238E27FC236}">
                <a16:creationId xmlns:a16="http://schemas.microsoft.com/office/drawing/2014/main" id="{3F3F9752-F86C-4741-99CD-0004A27DD0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7547" y="-4625107"/>
            <a:ext cx="16234967" cy="21009959"/>
          </a:xfrm>
          <a:prstGeom prst="rect">
            <a:avLst/>
          </a:prstGeom>
        </p:spPr>
      </p:pic>
      <p:pic>
        <p:nvPicPr>
          <p:cNvPr id="6" name="Picture 5" descr="A close up of a logo&#10;&#10;Description automatically generated">
            <a:extLst>
              <a:ext uri="{FF2B5EF4-FFF2-40B4-BE49-F238E27FC236}">
                <a16:creationId xmlns:a16="http://schemas.microsoft.com/office/drawing/2014/main" id="{ED8B7D7C-FC10-E749-A6BF-BDA3A2241F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7896" y="-2578297"/>
            <a:ext cx="13292875" cy="17202544"/>
          </a:xfrm>
          <a:prstGeom prst="rect">
            <a:avLst/>
          </a:prstGeom>
        </p:spPr>
      </p:pic>
      <p:pic>
        <p:nvPicPr>
          <p:cNvPr id="8" name="Picture 7" descr="A close up of a white background&#10;&#10;Description automatically generated">
            <a:extLst>
              <a:ext uri="{FF2B5EF4-FFF2-40B4-BE49-F238E27FC236}">
                <a16:creationId xmlns:a16="http://schemas.microsoft.com/office/drawing/2014/main" id="{0B2AB29F-DF14-3247-BA85-AA5463C210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9675" y="-5768671"/>
            <a:ext cx="19172923" cy="24812017"/>
          </a:xfrm>
          <a:prstGeom prst="rect">
            <a:avLst/>
          </a:prstGeom>
        </p:spPr>
      </p:pic>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a:extLst>
              <a:ext uri="{FF2B5EF4-FFF2-40B4-BE49-F238E27FC236}">
                <a16:creationId xmlns:a16="http://schemas.microsoft.com/office/drawing/2014/main" id="{3268D99B-A481-D045-BE7A-C39F738704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98575"/>
            <a:ext cx="13090525" cy="76422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4754" name="Text Placeholder 51">
            <a:extLst>
              <a:ext uri="{FF2B5EF4-FFF2-40B4-BE49-F238E27FC236}">
                <a16:creationId xmlns:a16="http://schemas.microsoft.com/office/drawing/2014/main" id="{6BAF51CE-1639-0E48-83A8-7CB7A12375F9}"/>
              </a:ext>
            </a:extLst>
          </p:cNvPr>
          <p:cNvSpPr txBox="1">
            <a:spLocks/>
          </p:cNvSpPr>
          <p:nvPr>
            <p:custDataLst>
              <p:tags r:id="rId1"/>
            </p:custDataLst>
          </p:nvPr>
        </p:nvSpPr>
        <p:spPr bwMode="auto">
          <a:xfrm>
            <a:off x="204788" y="193675"/>
            <a:ext cx="14171612"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321" tIns="81660" rIns="163321" bIns="81660"/>
          <a:lstStyle>
            <a:lvl1pPr defTabSz="457200">
              <a:spcBef>
                <a:spcPct val="20000"/>
              </a:spcBef>
              <a:buFont typeface="Arial" panose="020B0604020202020204" pitchFamily="34" charset="0"/>
              <a:buChar char="•"/>
              <a:defRPr sz="48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42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36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9pPr>
          </a:lstStyle>
          <a:p>
            <a:pPr algn="dist" eaLnBrk="1" hangingPunct="1">
              <a:buFont typeface="Arial" panose="020B0604020202020204" pitchFamily="34" charset="0"/>
              <a:buNone/>
            </a:pPr>
            <a:r>
              <a:rPr lang="en-US" altLang="en-US" sz="3200" b="1">
                <a:solidFill>
                  <a:srgbClr val="7F7F7F"/>
                </a:solidFill>
                <a:latin typeface="Verdana" panose="020B0604030504040204" pitchFamily="34" charset="0"/>
              </a:rPr>
              <a:t>Marked up &amp; made up fees, and incorrect charges/credits</a:t>
            </a:r>
          </a:p>
        </p:txBody>
      </p:sp>
      <p:sp>
        <p:nvSpPr>
          <p:cNvPr id="7" name="Oval 6">
            <a:extLst>
              <a:ext uri="{FF2B5EF4-FFF2-40B4-BE49-F238E27FC236}">
                <a16:creationId xmlns:a16="http://schemas.microsoft.com/office/drawing/2014/main" id="{9A3E81DF-2B74-BF4B-A9F0-483E7D9FFA94}"/>
              </a:ext>
            </a:extLst>
          </p:cNvPr>
          <p:cNvSpPr/>
          <p:nvPr/>
        </p:nvSpPr>
        <p:spPr>
          <a:xfrm>
            <a:off x="14685963" y="731838"/>
            <a:ext cx="2990850" cy="29845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anchor="ctr"/>
          <a:lstStyle/>
          <a:p>
            <a:pPr algn="ctr" defTabSz="1373883" eaLnBrk="1" fontAlgn="auto" hangingPunct="1">
              <a:spcBef>
                <a:spcPts val="0"/>
              </a:spcBef>
              <a:spcAft>
                <a:spcPts val="0"/>
              </a:spcAft>
              <a:defRPr/>
            </a:pPr>
            <a:endParaRPr lang="en-US"/>
          </a:p>
        </p:txBody>
      </p:sp>
      <p:sp>
        <p:nvSpPr>
          <p:cNvPr id="74757" name="TextBox 7">
            <a:extLst>
              <a:ext uri="{FF2B5EF4-FFF2-40B4-BE49-F238E27FC236}">
                <a16:creationId xmlns:a16="http://schemas.microsoft.com/office/drawing/2014/main" id="{62FA045F-96AA-DE4C-8B5A-258D5A48905D}"/>
              </a:ext>
            </a:extLst>
          </p:cNvPr>
          <p:cNvSpPr txBox="1">
            <a:spLocks noChangeArrowheads="1"/>
          </p:cNvSpPr>
          <p:nvPr/>
        </p:nvSpPr>
        <p:spPr bwMode="auto">
          <a:xfrm>
            <a:off x="14896307" y="3716338"/>
            <a:ext cx="2570162"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407" tIns="68703" rIns="137407" bIns="68703">
            <a:spAutoFit/>
          </a:bodyPr>
          <a:lstStyle>
            <a:lvl1pPr>
              <a:spcBef>
                <a:spcPct val="20000"/>
              </a:spcBef>
              <a:buFont typeface="Arial" panose="020B0604020202020204" pitchFamily="34" charset="0"/>
              <a:buChar char="•"/>
              <a:defRPr sz="4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42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36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5pPr>
            <a:lvl6pPr marL="25146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6pPr>
            <a:lvl7pPr marL="29718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7pPr>
            <a:lvl8pPr marL="34290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8pPr>
            <a:lvl9pPr marL="3886200" indent="-228600" defTabSz="1373188" eaLnBrk="0" fontAlgn="base" hangingPunct="0">
              <a:spcBef>
                <a:spcPct val="20000"/>
              </a:spcBef>
              <a:spcAft>
                <a:spcPct val="0"/>
              </a:spcAft>
              <a:buFont typeface="Arial" panose="020B0604020202020204" pitchFamily="34" charset="0"/>
              <a:buChar char="»"/>
              <a:defRPr sz="3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3200" b="1" dirty="0">
                <a:solidFill>
                  <a:srgbClr val="7F7F7F"/>
                </a:solidFill>
                <a:latin typeface="Verdana" panose="020B0604030504040204" pitchFamily="34" charset="0"/>
              </a:rPr>
              <a:t>ANALYZE</a:t>
            </a:r>
          </a:p>
        </p:txBody>
      </p:sp>
      <p:pic>
        <p:nvPicPr>
          <p:cNvPr id="3" name="Picture 2" descr="A close up of a logo&#10;&#10;Description automatically generated">
            <a:extLst>
              <a:ext uri="{FF2B5EF4-FFF2-40B4-BE49-F238E27FC236}">
                <a16:creationId xmlns:a16="http://schemas.microsoft.com/office/drawing/2014/main" id="{8BA6B658-AEA8-9544-A01E-D2D9F27D68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9979" y="-7540185"/>
            <a:ext cx="15462817" cy="2001070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object 3">
            <a:extLst>
              <a:ext uri="{FF2B5EF4-FFF2-40B4-BE49-F238E27FC236}">
                <a16:creationId xmlns:a16="http://schemas.microsoft.com/office/drawing/2014/main" id="{3C018F7A-5639-A047-894A-F81C859D6CC6}"/>
              </a:ext>
            </a:extLst>
          </p:cNvPr>
          <p:cNvSpPr txBox="1">
            <a:spLocks noChangeArrowheads="1"/>
          </p:cNvSpPr>
          <p:nvPr/>
        </p:nvSpPr>
        <p:spPr bwMode="auto">
          <a:xfrm>
            <a:off x="4140200" y="508000"/>
            <a:ext cx="1314608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3025" rIns="0" bIns="0">
            <a:spAutoFit/>
          </a:bodyPr>
          <a:lstStyle>
            <a:lvl1pPr marL="12700">
              <a:defRPr sz="2900">
                <a:solidFill>
                  <a:schemeClr val="tx1"/>
                </a:solidFill>
                <a:latin typeface="Arial" panose="020B0604020202020204" pitchFamily="34" charset="0"/>
                <a:ea typeface="ＭＳ Ｐゴシック" panose="020B0600070205080204" pitchFamily="34" charset="-128"/>
              </a:defRPr>
            </a:lvl1pPr>
            <a:lvl2pPr>
              <a:defRPr sz="2900">
                <a:solidFill>
                  <a:schemeClr val="tx1"/>
                </a:solidFill>
                <a:latin typeface="Arial" panose="020B0604020202020204" pitchFamily="34" charset="0"/>
                <a:ea typeface="ＭＳ Ｐゴシック" panose="020B0600070205080204" pitchFamily="34" charset="-128"/>
              </a:defRPr>
            </a:lvl2pPr>
            <a:lvl3pPr>
              <a:defRPr sz="2900">
                <a:solidFill>
                  <a:schemeClr val="tx1"/>
                </a:solidFill>
                <a:latin typeface="Arial" panose="020B0604020202020204" pitchFamily="34" charset="0"/>
                <a:ea typeface="ＭＳ Ｐゴシック" panose="020B0600070205080204" pitchFamily="34" charset="-128"/>
              </a:defRPr>
            </a:lvl3pPr>
            <a:lvl4pPr>
              <a:defRPr sz="2900">
                <a:solidFill>
                  <a:schemeClr val="tx1"/>
                </a:solidFill>
                <a:latin typeface="Arial" panose="020B0604020202020204" pitchFamily="34" charset="0"/>
                <a:ea typeface="ＭＳ Ｐゴシック" panose="020B0600070205080204" pitchFamily="34" charset="-128"/>
              </a:defRPr>
            </a:lvl4pPr>
            <a:lvl5pPr>
              <a:defRPr sz="2900">
                <a:solidFill>
                  <a:schemeClr val="tx1"/>
                </a:solidFill>
                <a:latin typeface="Arial" panose="020B0604020202020204" pitchFamily="34" charset="0"/>
                <a:ea typeface="ＭＳ Ｐゴシック" panose="020B0600070205080204" pitchFamily="34" charset="-128"/>
              </a:defRPr>
            </a:lvl5pPr>
            <a:lvl6pPr marL="3203575" indent="-917575"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6pPr>
            <a:lvl7pPr marL="3660775" indent="-917575"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7pPr>
            <a:lvl8pPr marL="4117975" indent="-917575"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8pPr>
            <a:lvl9pPr marL="4575175" indent="-917575"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9pPr>
          </a:lstStyle>
          <a:p>
            <a:pPr defTabSz="914400" eaLnBrk="1" hangingPunct="1">
              <a:lnSpc>
                <a:spcPts val="3300"/>
              </a:lnSpc>
              <a:spcBef>
                <a:spcPts val="263"/>
              </a:spcBef>
            </a:pPr>
            <a:r>
              <a:rPr lang="en-US" altLang="en-US" sz="3200" b="1" dirty="0">
                <a:solidFill>
                  <a:srgbClr val="7F7F7F"/>
                </a:solidFill>
                <a:latin typeface="Verdana" panose="020B0604030504040204" pitchFamily="34" charset="0"/>
              </a:rPr>
              <a:t>How it works: Each month the practice will receive a Merchant Advocate Savings Report:</a:t>
            </a:r>
            <a:endParaRPr lang="en-US" altLang="en-US" sz="3200" dirty="0">
              <a:solidFill>
                <a:srgbClr val="000000"/>
              </a:solidFill>
              <a:latin typeface="Verdana" panose="020B0604030504040204" pitchFamily="34" charset="0"/>
            </a:endParaRPr>
          </a:p>
        </p:txBody>
      </p:sp>
      <p:sp>
        <p:nvSpPr>
          <p:cNvPr id="6" name="object 6">
            <a:extLst>
              <a:ext uri="{FF2B5EF4-FFF2-40B4-BE49-F238E27FC236}">
                <a16:creationId xmlns:a16="http://schemas.microsoft.com/office/drawing/2014/main" id="{AE075279-4A8E-B44A-92F8-50948C4A0967}"/>
              </a:ext>
            </a:extLst>
          </p:cNvPr>
          <p:cNvSpPr/>
          <p:nvPr/>
        </p:nvSpPr>
        <p:spPr>
          <a:xfrm>
            <a:off x="419100" y="431800"/>
            <a:ext cx="2997200" cy="2986088"/>
          </a:xfrm>
          <a:custGeom>
            <a:avLst/>
            <a:gdLst/>
            <a:ahLst/>
            <a:cxnLst/>
            <a:rect l="l" t="t" r="r" b="b"/>
            <a:pathLst>
              <a:path w="2997200" h="2984500">
                <a:moveTo>
                  <a:pt x="1498600" y="0"/>
                </a:moveTo>
                <a:lnTo>
                  <a:pt x="1450099" y="766"/>
                </a:lnTo>
                <a:lnTo>
                  <a:pt x="1401982" y="3051"/>
                </a:lnTo>
                <a:lnTo>
                  <a:pt x="1354274" y="6831"/>
                </a:lnTo>
                <a:lnTo>
                  <a:pt x="1306997" y="12082"/>
                </a:lnTo>
                <a:lnTo>
                  <a:pt x="1260175" y="18782"/>
                </a:lnTo>
                <a:lnTo>
                  <a:pt x="1213831" y="26907"/>
                </a:lnTo>
                <a:lnTo>
                  <a:pt x="1167987" y="36434"/>
                </a:lnTo>
                <a:lnTo>
                  <a:pt x="1122668" y="47341"/>
                </a:lnTo>
                <a:lnTo>
                  <a:pt x="1077896" y="59603"/>
                </a:lnTo>
                <a:lnTo>
                  <a:pt x="1033696" y="73199"/>
                </a:lnTo>
                <a:lnTo>
                  <a:pt x="990089" y="88103"/>
                </a:lnTo>
                <a:lnTo>
                  <a:pt x="947100" y="104294"/>
                </a:lnTo>
                <a:lnTo>
                  <a:pt x="904751" y="121749"/>
                </a:lnTo>
                <a:lnTo>
                  <a:pt x="863066" y="140443"/>
                </a:lnTo>
                <a:lnTo>
                  <a:pt x="822068" y="160355"/>
                </a:lnTo>
                <a:lnTo>
                  <a:pt x="781781" y="181460"/>
                </a:lnTo>
                <a:lnTo>
                  <a:pt x="742227" y="203736"/>
                </a:lnTo>
                <a:lnTo>
                  <a:pt x="703431" y="227159"/>
                </a:lnTo>
                <a:lnTo>
                  <a:pt x="665414" y="251706"/>
                </a:lnTo>
                <a:lnTo>
                  <a:pt x="628201" y="277355"/>
                </a:lnTo>
                <a:lnTo>
                  <a:pt x="591814" y="304081"/>
                </a:lnTo>
                <a:lnTo>
                  <a:pt x="556278" y="331863"/>
                </a:lnTo>
                <a:lnTo>
                  <a:pt x="521615" y="360676"/>
                </a:lnTo>
                <a:lnTo>
                  <a:pt x="487848" y="390497"/>
                </a:lnTo>
                <a:lnTo>
                  <a:pt x="455001" y="421304"/>
                </a:lnTo>
                <a:lnTo>
                  <a:pt x="423097" y="453073"/>
                </a:lnTo>
                <a:lnTo>
                  <a:pt x="392159" y="485781"/>
                </a:lnTo>
                <a:lnTo>
                  <a:pt x="362210" y="519405"/>
                </a:lnTo>
                <a:lnTo>
                  <a:pt x="333275" y="553921"/>
                </a:lnTo>
                <a:lnTo>
                  <a:pt x="305375" y="589307"/>
                </a:lnTo>
                <a:lnTo>
                  <a:pt x="278535" y="625539"/>
                </a:lnTo>
                <a:lnTo>
                  <a:pt x="252777" y="662595"/>
                </a:lnTo>
                <a:lnTo>
                  <a:pt x="228125" y="700450"/>
                </a:lnTo>
                <a:lnTo>
                  <a:pt x="204602" y="739083"/>
                </a:lnTo>
                <a:lnTo>
                  <a:pt x="182232" y="778469"/>
                </a:lnTo>
                <a:lnTo>
                  <a:pt x="161037" y="818585"/>
                </a:lnTo>
                <a:lnTo>
                  <a:pt x="141041" y="859409"/>
                </a:lnTo>
                <a:lnTo>
                  <a:pt x="122267" y="900918"/>
                </a:lnTo>
                <a:lnTo>
                  <a:pt x="104738" y="943087"/>
                </a:lnTo>
                <a:lnTo>
                  <a:pt x="88478" y="985894"/>
                </a:lnTo>
                <a:lnTo>
                  <a:pt x="73510" y="1029316"/>
                </a:lnTo>
                <a:lnTo>
                  <a:pt x="59857" y="1073329"/>
                </a:lnTo>
                <a:lnTo>
                  <a:pt x="47542" y="1117911"/>
                </a:lnTo>
                <a:lnTo>
                  <a:pt x="36589" y="1163038"/>
                </a:lnTo>
                <a:lnTo>
                  <a:pt x="27022" y="1208687"/>
                </a:lnTo>
                <a:lnTo>
                  <a:pt x="18862" y="1254836"/>
                </a:lnTo>
                <a:lnTo>
                  <a:pt x="12133" y="1301459"/>
                </a:lnTo>
                <a:lnTo>
                  <a:pt x="6860" y="1348536"/>
                </a:lnTo>
                <a:lnTo>
                  <a:pt x="3064" y="1396042"/>
                </a:lnTo>
                <a:lnTo>
                  <a:pt x="769" y="1443954"/>
                </a:lnTo>
                <a:lnTo>
                  <a:pt x="0" y="1492250"/>
                </a:lnTo>
                <a:lnTo>
                  <a:pt x="769" y="1540545"/>
                </a:lnTo>
                <a:lnTo>
                  <a:pt x="3064" y="1588457"/>
                </a:lnTo>
                <a:lnTo>
                  <a:pt x="6860" y="1635963"/>
                </a:lnTo>
                <a:lnTo>
                  <a:pt x="12133" y="1683040"/>
                </a:lnTo>
                <a:lnTo>
                  <a:pt x="18862" y="1729663"/>
                </a:lnTo>
                <a:lnTo>
                  <a:pt x="27022" y="1775812"/>
                </a:lnTo>
                <a:lnTo>
                  <a:pt x="36589" y="1821461"/>
                </a:lnTo>
                <a:lnTo>
                  <a:pt x="47542" y="1866588"/>
                </a:lnTo>
                <a:lnTo>
                  <a:pt x="59857" y="1911170"/>
                </a:lnTo>
                <a:lnTo>
                  <a:pt x="73510" y="1955183"/>
                </a:lnTo>
                <a:lnTo>
                  <a:pt x="88478" y="1998605"/>
                </a:lnTo>
                <a:lnTo>
                  <a:pt x="104738" y="2041412"/>
                </a:lnTo>
                <a:lnTo>
                  <a:pt x="122267" y="2083581"/>
                </a:lnTo>
                <a:lnTo>
                  <a:pt x="141041" y="2125090"/>
                </a:lnTo>
                <a:lnTo>
                  <a:pt x="161037" y="2165914"/>
                </a:lnTo>
                <a:lnTo>
                  <a:pt x="182232" y="2206030"/>
                </a:lnTo>
                <a:lnTo>
                  <a:pt x="204602" y="2245416"/>
                </a:lnTo>
                <a:lnTo>
                  <a:pt x="228125" y="2284049"/>
                </a:lnTo>
                <a:lnTo>
                  <a:pt x="252777" y="2321904"/>
                </a:lnTo>
                <a:lnTo>
                  <a:pt x="278535" y="2358960"/>
                </a:lnTo>
                <a:lnTo>
                  <a:pt x="305375" y="2395192"/>
                </a:lnTo>
                <a:lnTo>
                  <a:pt x="333275" y="2430578"/>
                </a:lnTo>
                <a:lnTo>
                  <a:pt x="362210" y="2465094"/>
                </a:lnTo>
                <a:lnTo>
                  <a:pt x="392159" y="2498718"/>
                </a:lnTo>
                <a:lnTo>
                  <a:pt x="423097" y="2531426"/>
                </a:lnTo>
                <a:lnTo>
                  <a:pt x="455001" y="2563195"/>
                </a:lnTo>
                <a:lnTo>
                  <a:pt x="487848" y="2594002"/>
                </a:lnTo>
                <a:lnTo>
                  <a:pt x="521615" y="2623823"/>
                </a:lnTo>
                <a:lnTo>
                  <a:pt x="556278" y="2652636"/>
                </a:lnTo>
                <a:lnTo>
                  <a:pt x="591814" y="2680418"/>
                </a:lnTo>
                <a:lnTo>
                  <a:pt x="628201" y="2707144"/>
                </a:lnTo>
                <a:lnTo>
                  <a:pt x="665414" y="2732793"/>
                </a:lnTo>
                <a:lnTo>
                  <a:pt x="703431" y="2757340"/>
                </a:lnTo>
                <a:lnTo>
                  <a:pt x="742227" y="2780763"/>
                </a:lnTo>
                <a:lnTo>
                  <a:pt x="781781" y="2803039"/>
                </a:lnTo>
                <a:lnTo>
                  <a:pt x="822068" y="2824144"/>
                </a:lnTo>
                <a:lnTo>
                  <a:pt x="863066" y="2844056"/>
                </a:lnTo>
                <a:lnTo>
                  <a:pt x="904751" y="2862750"/>
                </a:lnTo>
                <a:lnTo>
                  <a:pt x="947100" y="2880205"/>
                </a:lnTo>
                <a:lnTo>
                  <a:pt x="990089" y="2896396"/>
                </a:lnTo>
                <a:lnTo>
                  <a:pt x="1033696" y="2911300"/>
                </a:lnTo>
                <a:lnTo>
                  <a:pt x="1077896" y="2924896"/>
                </a:lnTo>
                <a:lnTo>
                  <a:pt x="1122668" y="2937158"/>
                </a:lnTo>
                <a:lnTo>
                  <a:pt x="1167987" y="2948065"/>
                </a:lnTo>
                <a:lnTo>
                  <a:pt x="1213831" y="2957592"/>
                </a:lnTo>
                <a:lnTo>
                  <a:pt x="1260175" y="2965717"/>
                </a:lnTo>
                <a:lnTo>
                  <a:pt x="1306997" y="2972417"/>
                </a:lnTo>
                <a:lnTo>
                  <a:pt x="1354274" y="2977668"/>
                </a:lnTo>
                <a:lnTo>
                  <a:pt x="1401982" y="2981448"/>
                </a:lnTo>
                <a:lnTo>
                  <a:pt x="1450099" y="2983733"/>
                </a:lnTo>
                <a:lnTo>
                  <a:pt x="1498600" y="2984500"/>
                </a:lnTo>
                <a:lnTo>
                  <a:pt x="1547100" y="2983733"/>
                </a:lnTo>
                <a:lnTo>
                  <a:pt x="1595217" y="2981448"/>
                </a:lnTo>
                <a:lnTo>
                  <a:pt x="1642925" y="2977668"/>
                </a:lnTo>
                <a:lnTo>
                  <a:pt x="1690202" y="2972417"/>
                </a:lnTo>
                <a:lnTo>
                  <a:pt x="1737024" y="2965717"/>
                </a:lnTo>
                <a:lnTo>
                  <a:pt x="1783368" y="2957592"/>
                </a:lnTo>
                <a:lnTo>
                  <a:pt x="1829212" y="2948065"/>
                </a:lnTo>
                <a:lnTo>
                  <a:pt x="1874531" y="2937158"/>
                </a:lnTo>
                <a:lnTo>
                  <a:pt x="1919303" y="2924896"/>
                </a:lnTo>
                <a:lnTo>
                  <a:pt x="1963503" y="2911300"/>
                </a:lnTo>
                <a:lnTo>
                  <a:pt x="2007110" y="2896396"/>
                </a:lnTo>
                <a:lnTo>
                  <a:pt x="2050099" y="2880205"/>
                </a:lnTo>
                <a:lnTo>
                  <a:pt x="2092448" y="2862750"/>
                </a:lnTo>
                <a:lnTo>
                  <a:pt x="2134133" y="2844056"/>
                </a:lnTo>
                <a:lnTo>
                  <a:pt x="2175131" y="2824144"/>
                </a:lnTo>
                <a:lnTo>
                  <a:pt x="2215418" y="2803039"/>
                </a:lnTo>
                <a:lnTo>
                  <a:pt x="2254972" y="2780763"/>
                </a:lnTo>
                <a:lnTo>
                  <a:pt x="2293768" y="2757340"/>
                </a:lnTo>
                <a:lnTo>
                  <a:pt x="2331785" y="2732793"/>
                </a:lnTo>
                <a:lnTo>
                  <a:pt x="2368998" y="2707144"/>
                </a:lnTo>
                <a:lnTo>
                  <a:pt x="2405385" y="2680418"/>
                </a:lnTo>
                <a:lnTo>
                  <a:pt x="2440921" y="2652636"/>
                </a:lnTo>
                <a:lnTo>
                  <a:pt x="2475584" y="2623823"/>
                </a:lnTo>
                <a:lnTo>
                  <a:pt x="2509351" y="2594002"/>
                </a:lnTo>
                <a:lnTo>
                  <a:pt x="2542198" y="2563195"/>
                </a:lnTo>
                <a:lnTo>
                  <a:pt x="2574102" y="2531426"/>
                </a:lnTo>
                <a:lnTo>
                  <a:pt x="2605040" y="2498718"/>
                </a:lnTo>
                <a:lnTo>
                  <a:pt x="2634989" y="2465094"/>
                </a:lnTo>
                <a:lnTo>
                  <a:pt x="2663924" y="2430578"/>
                </a:lnTo>
                <a:lnTo>
                  <a:pt x="2691824" y="2395192"/>
                </a:lnTo>
                <a:lnTo>
                  <a:pt x="2718664" y="2358960"/>
                </a:lnTo>
                <a:lnTo>
                  <a:pt x="2744422" y="2321904"/>
                </a:lnTo>
                <a:lnTo>
                  <a:pt x="2769074" y="2284049"/>
                </a:lnTo>
                <a:lnTo>
                  <a:pt x="2792597" y="2245416"/>
                </a:lnTo>
                <a:lnTo>
                  <a:pt x="2814967" y="2206030"/>
                </a:lnTo>
                <a:lnTo>
                  <a:pt x="2836162" y="2165914"/>
                </a:lnTo>
                <a:lnTo>
                  <a:pt x="2856158" y="2125090"/>
                </a:lnTo>
                <a:lnTo>
                  <a:pt x="2874932" y="2083581"/>
                </a:lnTo>
                <a:lnTo>
                  <a:pt x="2892461" y="2041412"/>
                </a:lnTo>
                <a:lnTo>
                  <a:pt x="2908721" y="1998605"/>
                </a:lnTo>
                <a:lnTo>
                  <a:pt x="2923689" y="1955183"/>
                </a:lnTo>
                <a:lnTo>
                  <a:pt x="2937342" y="1911170"/>
                </a:lnTo>
                <a:lnTo>
                  <a:pt x="2949657" y="1866588"/>
                </a:lnTo>
                <a:lnTo>
                  <a:pt x="2960610" y="1821461"/>
                </a:lnTo>
                <a:lnTo>
                  <a:pt x="2970177" y="1775812"/>
                </a:lnTo>
                <a:lnTo>
                  <a:pt x="2978337" y="1729663"/>
                </a:lnTo>
                <a:lnTo>
                  <a:pt x="2985066" y="1683040"/>
                </a:lnTo>
                <a:lnTo>
                  <a:pt x="2990339" y="1635963"/>
                </a:lnTo>
                <a:lnTo>
                  <a:pt x="2994135" y="1588457"/>
                </a:lnTo>
                <a:lnTo>
                  <a:pt x="2996430" y="1540545"/>
                </a:lnTo>
                <a:lnTo>
                  <a:pt x="2997200" y="1492250"/>
                </a:lnTo>
                <a:lnTo>
                  <a:pt x="2996430" y="1443954"/>
                </a:lnTo>
                <a:lnTo>
                  <a:pt x="2994135" y="1396042"/>
                </a:lnTo>
                <a:lnTo>
                  <a:pt x="2990339" y="1348536"/>
                </a:lnTo>
                <a:lnTo>
                  <a:pt x="2985066" y="1301459"/>
                </a:lnTo>
                <a:lnTo>
                  <a:pt x="2978337" y="1254836"/>
                </a:lnTo>
                <a:lnTo>
                  <a:pt x="2970177" y="1208687"/>
                </a:lnTo>
                <a:lnTo>
                  <a:pt x="2960610" y="1163038"/>
                </a:lnTo>
                <a:lnTo>
                  <a:pt x="2949657" y="1117911"/>
                </a:lnTo>
                <a:lnTo>
                  <a:pt x="2937342" y="1073329"/>
                </a:lnTo>
                <a:lnTo>
                  <a:pt x="2923689" y="1029316"/>
                </a:lnTo>
                <a:lnTo>
                  <a:pt x="2908721" y="985894"/>
                </a:lnTo>
                <a:lnTo>
                  <a:pt x="2892461" y="943087"/>
                </a:lnTo>
                <a:lnTo>
                  <a:pt x="2874932" y="900918"/>
                </a:lnTo>
                <a:lnTo>
                  <a:pt x="2856158" y="859409"/>
                </a:lnTo>
                <a:lnTo>
                  <a:pt x="2836162" y="818585"/>
                </a:lnTo>
                <a:lnTo>
                  <a:pt x="2814967" y="778469"/>
                </a:lnTo>
                <a:lnTo>
                  <a:pt x="2792597" y="739083"/>
                </a:lnTo>
                <a:lnTo>
                  <a:pt x="2769074" y="700450"/>
                </a:lnTo>
                <a:lnTo>
                  <a:pt x="2744422" y="662595"/>
                </a:lnTo>
                <a:lnTo>
                  <a:pt x="2718664" y="625539"/>
                </a:lnTo>
                <a:lnTo>
                  <a:pt x="2691824" y="589307"/>
                </a:lnTo>
                <a:lnTo>
                  <a:pt x="2663924" y="553921"/>
                </a:lnTo>
                <a:lnTo>
                  <a:pt x="2634989" y="519405"/>
                </a:lnTo>
                <a:lnTo>
                  <a:pt x="2605040" y="485781"/>
                </a:lnTo>
                <a:lnTo>
                  <a:pt x="2574102" y="453073"/>
                </a:lnTo>
                <a:lnTo>
                  <a:pt x="2542198" y="421304"/>
                </a:lnTo>
                <a:lnTo>
                  <a:pt x="2509351" y="390497"/>
                </a:lnTo>
                <a:lnTo>
                  <a:pt x="2475584" y="360676"/>
                </a:lnTo>
                <a:lnTo>
                  <a:pt x="2440921" y="331863"/>
                </a:lnTo>
                <a:lnTo>
                  <a:pt x="2405385" y="304081"/>
                </a:lnTo>
                <a:lnTo>
                  <a:pt x="2368998" y="277355"/>
                </a:lnTo>
                <a:lnTo>
                  <a:pt x="2331785" y="251706"/>
                </a:lnTo>
                <a:lnTo>
                  <a:pt x="2293768" y="227159"/>
                </a:lnTo>
                <a:lnTo>
                  <a:pt x="2254972" y="203736"/>
                </a:lnTo>
                <a:lnTo>
                  <a:pt x="2215418" y="181460"/>
                </a:lnTo>
                <a:lnTo>
                  <a:pt x="2175131" y="160355"/>
                </a:lnTo>
                <a:lnTo>
                  <a:pt x="2134133" y="140443"/>
                </a:lnTo>
                <a:lnTo>
                  <a:pt x="2092448" y="121749"/>
                </a:lnTo>
                <a:lnTo>
                  <a:pt x="2050099" y="104294"/>
                </a:lnTo>
                <a:lnTo>
                  <a:pt x="2007110" y="88103"/>
                </a:lnTo>
                <a:lnTo>
                  <a:pt x="1963503" y="73199"/>
                </a:lnTo>
                <a:lnTo>
                  <a:pt x="1919303" y="59603"/>
                </a:lnTo>
                <a:lnTo>
                  <a:pt x="1874531" y="47341"/>
                </a:lnTo>
                <a:lnTo>
                  <a:pt x="1829212" y="36434"/>
                </a:lnTo>
                <a:lnTo>
                  <a:pt x="1783368" y="26907"/>
                </a:lnTo>
                <a:lnTo>
                  <a:pt x="1737024" y="18782"/>
                </a:lnTo>
                <a:lnTo>
                  <a:pt x="1690202" y="12082"/>
                </a:lnTo>
                <a:lnTo>
                  <a:pt x="1642925" y="6831"/>
                </a:lnTo>
                <a:lnTo>
                  <a:pt x="1595217" y="3051"/>
                </a:lnTo>
                <a:lnTo>
                  <a:pt x="1547100" y="766"/>
                </a:lnTo>
                <a:lnTo>
                  <a:pt x="1498600" y="0"/>
                </a:lnTo>
                <a:close/>
              </a:path>
            </a:pathLst>
          </a:custGeom>
          <a:solidFill>
            <a:srgbClr val="FFFFFF"/>
          </a:solidFill>
        </p:spPr>
        <p:txBody>
          <a:bodyPr lIns="0" tIns="0" rIns="0" bIns="0"/>
          <a:lstStyle/>
          <a:p>
            <a:pPr defTabSz="914583" eaLnBrk="1" fontAlgn="auto" hangingPunct="1">
              <a:spcBef>
                <a:spcPts val="0"/>
              </a:spcBef>
              <a:spcAft>
                <a:spcPts val="0"/>
              </a:spcAft>
              <a:defRPr/>
            </a:pPr>
            <a:endParaRPr sz="1800">
              <a:solidFill>
                <a:prstClr val="black"/>
              </a:solidFill>
              <a:latin typeface="Calibri"/>
              <a:ea typeface="+mn-ea"/>
            </a:endParaRPr>
          </a:p>
        </p:txBody>
      </p:sp>
      <p:sp>
        <p:nvSpPr>
          <p:cNvPr id="7" name="object 7">
            <a:extLst>
              <a:ext uri="{FF2B5EF4-FFF2-40B4-BE49-F238E27FC236}">
                <a16:creationId xmlns:a16="http://schemas.microsoft.com/office/drawing/2014/main" id="{4AEF854C-2D29-4547-A4BC-E08FF7C2E541}"/>
              </a:ext>
            </a:extLst>
          </p:cNvPr>
          <p:cNvSpPr txBox="1">
            <a:spLocks noGrp="1"/>
          </p:cNvSpPr>
          <p:nvPr>
            <p:ph type="title"/>
          </p:nvPr>
        </p:nvSpPr>
        <p:spPr>
          <a:xfrm>
            <a:off x="949150" y="3601811"/>
            <a:ext cx="1801812" cy="512763"/>
          </a:xfrm>
        </p:spPr>
        <p:txBody>
          <a:bodyPr tIns="12702" rtlCol="0"/>
          <a:lstStyle/>
          <a:p>
            <a:pPr marL="12703" eaLnBrk="1" fontAlgn="auto" hangingPunct="1">
              <a:spcBef>
                <a:spcPts val="100"/>
              </a:spcBef>
              <a:spcAft>
                <a:spcPts val="0"/>
              </a:spcAft>
              <a:defRPr/>
            </a:pPr>
            <a:r>
              <a:rPr sz="3201" spc="-5" dirty="0"/>
              <a:t>ADJUST</a:t>
            </a:r>
            <a:endParaRPr sz="3201" dirty="0"/>
          </a:p>
        </p:txBody>
      </p:sp>
      <p:sp>
        <p:nvSpPr>
          <p:cNvPr id="2" name="TextBox 1">
            <a:extLst>
              <a:ext uri="{FF2B5EF4-FFF2-40B4-BE49-F238E27FC236}">
                <a16:creationId xmlns:a16="http://schemas.microsoft.com/office/drawing/2014/main" id="{B8D0F43A-9C72-9E40-8352-813D34F7CA54}"/>
              </a:ext>
            </a:extLst>
          </p:cNvPr>
          <p:cNvSpPr txBox="1"/>
          <p:nvPr/>
        </p:nvSpPr>
        <p:spPr>
          <a:xfrm>
            <a:off x="4025900" y="2895600"/>
            <a:ext cx="13146088" cy="6123709"/>
          </a:xfrm>
          <a:prstGeom prst="rect">
            <a:avLst/>
          </a:prstGeom>
          <a:noFill/>
        </p:spPr>
        <p:txBody>
          <a:bodyPr wrap="square" rtlCol="0">
            <a:spAutoFit/>
          </a:bodyPr>
          <a:lstStyle/>
          <a:p>
            <a:endParaRPr lang="en-US" dirty="0"/>
          </a:p>
        </p:txBody>
      </p:sp>
      <p:sp>
        <p:nvSpPr>
          <p:cNvPr id="3" name="TextBox 2">
            <a:extLst>
              <a:ext uri="{FF2B5EF4-FFF2-40B4-BE49-F238E27FC236}">
                <a16:creationId xmlns:a16="http://schemas.microsoft.com/office/drawing/2014/main" id="{5A0AFD31-DB1A-3E4C-815F-6A693ED44323}"/>
              </a:ext>
            </a:extLst>
          </p:cNvPr>
          <p:cNvSpPr txBox="1"/>
          <p:nvPr/>
        </p:nvSpPr>
        <p:spPr>
          <a:xfrm>
            <a:off x="4140200" y="3256250"/>
            <a:ext cx="12081165" cy="5402407"/>
          </a:xfrm>
          <a:prstGeom prst="rect">
            <a:avLst/>
          </a:prstGeom>
          <a:noFill/>
        </p:spPr>
        <p:txBody>
          <a:bodyPr wrap="square" rtlCol="0">
            <a:spAutoFit/>
          </a:bodyPr>
          <a:lstStyle/>
          <a:p>
            <a:r>
              <a:rPr lang="en-US" dirty="0"/>
              <a:t>Dear *********,</a:t>
            </a:r>
          </a:p>
          <a:p>
            <a:endParaRPr lang="en-US" dirty="0"/>
          </a:p>
          <a:p>
            <a:r>
              <a:rPr lang="en-US" dirty="0"/>
              <a:t>This is an explanation of your savings for the month of July 2020</a:t>
            </a:r>
          </a:p>
          <a:p>
            <a:pPr algn="r"/>
            <a:endParaRPr lang="en-US" dirty="0"/>
          </a:p>
          <a:p>
            <a:r>
              <a:rPr lang="en-US" dirty="0"/>
              <a:t>Total Volume 						   $54,588.43</a:t>
            </a:r>
          </a:p>
          <a:p>
            <a:r>
              <a:rPr lang="en-US" dirty="0"/>
              <a:t>Your Old Net Rate Was 					           3.88%</a:t>
            </a:r>
          </a:p>
          <a:p>
            <a:r>
              <a:rPr lang="en-US" dirty="0"/>
              <a:t>What You Would Have Paid at Your Old Net Rate 		     $2,118.03</a:t>
            </a:r>
          </a:p>
          <a:p>
            <a:r>
              <a:rPr lang="en-US" dirty="0"/>
              <a:t>What You Actually Paid After Our Adjustments		     $1,095.49</a:t>
            </a:r>
          </a:p>
          <a:p>
            <a:r>
              <a:rPr lang="en-US" dirty="0"/>
              <a:t>Your New Net Effective Rate Is				           2.01%</a:t>
            </a:r>
          </a:p>
          <a:p>
            <a:r>
              <a:rPr lang="en-US" dirty="0"/>
              <a:t>Your Gross Savings 					     $1,022.54</a:t>
            </a:r>
          </a:p>
          <a:p>
            <a:r>
              <a:rPr lang="en-US" dirty="0"/>
              <a:t>Our Consulting Fee					        $511.27</a:t>
            </a:r>
          </a:p>
          <a:p>
            <a:r>
              <a:rPr lang="en-US" dirty="0">
                <a:highlight>
                  <a:srgbClr val="FFFF00"/>
                </a:highlight>
              </a:rPr>
              <a:t>Your Net Savings 					        $511.27</a:t>
            </a:r>
          </a:p>
        </p:txBody>
      </p:sp>
      <p:pic>
        <p:nvPicPr>
          <p:cNvPr id="11" name="Picture 10" descr="A close up of a logo&#10;&#10;Description automatically generated">
            <a:extLst>
              <a:ext uri="{FF2B5EF4-FFF2-40B4-BE49-F238E27FC236}">
                <a16:creationId xmlns:a16="http://schemas.microsoft.com/office/drawing/2014/main" id="{89932E14-7C03-8047-8663-928CB01D87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2988" y="-5939738"/>
            <a:ext cx="13146088" cy="17012584"/>
          </a:xfrm>
          <a:prstGeom prst="rect">
            <a:avLst/>
          </a:prstGeom>
        </p:spPr>
      </p:pic>
    </p:spTree>
    <p:extLst>
      <p:ext uri="{BB962C8B-B14F-4D97-AF65-F5344CB8AC3E}">
        <p14:creationId xmlns:p14="http://schemas.microsoft.com/office/powerpoint/2010/main" val="297836824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 calcmode="lin" valueType="num">
                                      <p:cBhvr additive="base">
                                        <p:cTn id="5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11" end="11"/>
                                            </p:txEl>
                                          </p:spTgt>
                                        </p:tgtEl>
                                        <p:attrNameLst>
                                          <p:attrName>style.visibility</p:attrName>
                                        </p:attrNameLst>
                                      </p:cBhvr>
                                      <p:to>
                                        <p:strVal val="visible"/>
                                      </p:to>
                                    </p:set>
                                    <p:anim calcmode="lin" valueType="num">
                                      <p:cBhvr additive="base">
                                        <p:cTn id="61"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object 3">
            <a:extLst>
              <a:ext uri="{FF2B5EF4-FFF2-40B4-BE49-F238E27FC236}">
                <a16:creationId xmlns:a16="http://schemas.microsoft.com/office/drawing/2014/main" id="{3C018F7A-5639-A047-894A-F81C859D6CC6}"/>
              </a:ext>
            </a:extLst>
          </p:cNvPr>
          <p:cNvSpPr txBox="1">
            <a:spLocks noChangeArrowheads="1"/>
          </p:cNvSpPr>
          <p:nvPr/>
        </p:nvSpPr>
        <p:spPr bwMode="auto">
          <a:xfrm>
            <a:off x="4140200" y="508000"/>
            <a:ext cx="1314608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3025" rIns="0" bIns="0">
            <a:spAutoFit/>
          </a:bodyPr>
          <a:lstStyle>
            <a:lvl1pPr marL="12700">
              <a:defRPr sz="2900">
                <a:solidFill>
                  <a:schemeClr val="tx1"/>
                </a:solidFill>
                <a:latin typeface="Arial" panose="020B0604020202020204" pitchFamily="34" charset="0"/>
                <a:ea typeface="ＭＳ Ｐゴシック" panose="020B0600070205080204" pitchFamily="34" charset="-128"/>
              </a:defRPr>
            </a:lvl1pPr>
            <a:lvl2pPr>
              <a:defRPr sz="2900">
                <a:solidFill>
                  <a:schemeClr val="tx1"/>
                </a:solidFill>
                <a:latin typeface="Arial" panose="020B0604020202020204" pitchFamily="34" charset="0"/>
                <a:ea typeface="ＭＳ Ｐゴシック" panose="020B0600070205080204" pitchFamily="34" charset="-128"/>
              </a:defRPr>
            </a:lvl2pPr>
            <a:lvl3pPr>
              <a:defRPr sz="2900">
                <a:solidFill>
                  <a:schemeClr val="tx1"/>
                </a:solidFill>
                <a:latin typeface="Arial" panose="020B0604020202020204" pitchFamily="34" charset="0"/>
                <a:ea typeface="ＭＳ Ｐゴシック" panose="020B0600070205080204" pitchFamily="34" charset="-128"/>
              </a:defRPr>
            </a:lvl3pPr>
            <a:lvl4pPr>
              <a:defRPr sz="2900">
                <a:solidFill>
                  <a:schemeClr val="tx1"/>
                </a:solidFill>
                <a:latin typeface="Arial" panose="020B0604020202020204" pitchFamily="34" charset="0"/>
                <a:ea typeface="ＭＳ Ｐゴシック" panose="020B0600070205080204" pitchFamily="34" charset="-128"/>
              </a:defRPr>
            </a:lvl4pPr>
            <a:lvl5pPr>
              <a:defRPr sz="2900">
                <a:solidFill>
                  <a:schemeClr val="tx1"/>
                </a:solidFill>
                <a:latin typeface="Arial" panose="020B0604020202020204" pitchFamily="34" charset="0"/>
                <a:ea typeface="ＭＳ Ｐゴシック" panose="020B0600070205080204" pitchFamily="34" charset="-128"/>
              </a:defRPr>
            </a:lvl5pPr>
            <a:lvl6pPr marL="3203575" indent="-917575"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6pPr>
            <a:lvl7pPr marL="3660775" indent="-917575"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7pPr>
            <a:lvl8pPr marL="4117975" indent="-917575"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8pPr>
            <a:lvl9pPr marL="4575175" indent="-917575" eaLnBrk="0" fontAlgn="base" hangingPunct="0">
              <a:spcBef>
                <a:spcPct val="0"/>
              </a:spcBef>
              <a:spcAft>
                <a:spcPct val="0"/>
              </a:spcAft>
              <a:defRPr sz="2900">
                <a:solidFill>
                  <a:schemeClr val="tx1"/>
                </a:solidFill>
                <a:latin typeface="Arial" panose="020B0604020202020204" pitchFamily="34" charset="0"/>
                <a:ea typeface="ＭＳ Ｐゴシック" panose="020B0600070205080204" pitchFamily="34" charset="-128"/>
              </a:defRPr>
            </a:lvl9pPr>
          </a:lstStyle>
          <a:p>
            <a:pPr defTabSz="914400" eaLnBrk="1" hangingPunct="1">
              <a:lnSpc>
                <a:spcPts val="3300"/>
              </a:lnSpc>
              <a:spcBef>
                <a:spcPts val="263"/>
              </a:spcBef>
            </a:pPr>
            <a:r>
              <a:rPr lang="en-US" altLang="en-US" sz="3200" b="1" dirty="0">
                <a:solidFill>
                  <a:srgbClr val="7F7F7F"/>
                </a:solidFill>
                <a:latin typeface="Verdana" panose="020B0604030504040204" pitchFamily="34" charset="0"/>
              </a:rPr>
              <a:t>How it works: Each month the practice will receive a Merchant Advocate Savings Report:</a:t>
            </a:r>
            <a:endParaRPr lang="en-US" altLang="en-US" sz="3200" dirty="0">
              <a:solidFill>
                <a:srgbClr val="000000"/>
              </a:solidFill>
              <a:latin typeface="Verdana" panose="020B0604030504040204" pitchFamily="34" charset="0"/>
            </a:endParaRPr>
          </a:p>
        </p:txBody>
      </p:sp>
      <p:sp>
        <p:nvSpPr>
          <p:cNvPr id="6" name="object 6">
            <a:extLst>
              <a:ext uri="{FF2B5EF4-FFF2-40B4-BE49-F238E27FC236}">
                <a16:creationId xmlns:a16="http://schemas.microsoft.com/office/drawing/2014/main" id="{AE075279-4A8E-B44A-92F8-50948C4A0967}"/>
              </a:ext>
            </a:extLst>
          </p:cNvPr>
          <p:cNvSpPr/>
          <p:nvPr/>
        </p:nvSpPr>
        <p:spPr>
          <a:xfrm>
            <a:off x="419100" y="431800"/>
            <a:ext cx="2997200" cy="2986088"/>
          </a:xfrm>
          <a:custGeom>
            <a:avLst/>
            <a:gdLst/>
            <a:ahLst/>
            <a:cxnLst/>
            <a:rect l="l" t="t" r="r" b="b"/>
            <a:pathLst>
              <a:path w="2997200" h="2984500">
                <a:moveTo>
                  <a:pt x="1498600" y="0"/>
                </a:moveTo>
                <a:lnTo>
                  <a:pt x="1450099" y="766"/>
                </a:lnTo>
                <a:lnTo>
                  <a:pt x="1401982" y="3051"/>
                </a:lnTo>
                <a:lnTo>
                  <a:pt x="1354274" y="6831"/>
                </a:lnTo>
                <a:lnTo>
                  <a:pt x="1306997" y="12082"/>
                </a:lnTo>
                <a:lnTo>
                  <a:pt x="1260175" y="18782"/>
                </a:lnTo>
                <a:lnTo>
                  <a:pt x="1213831" y="26907"/>
                </a:lnTo>
                <a:lnTo>
                  <a:pt x="1167987" y="36434"/>
                </a:lnTo>
                <a:lnTo>
                  <a:pt x="1122668" y="47341"/>
                </a:lnTo>
                <a:lnTo>
                  <a:pt x="1077896" y="59603"/>
                </a:lnTo>
                <a:lnTo>
                  <a:pt x="1033696" y="73199"/>
                </a:lnTo>
                <a:lnTo>
                  <a:pt x="990089" y="88103"/>
                </a:lnTo>
                <a:lnTo>
                  <a:pt x="947100" y="104294"/>
                </a:lnTo>
                <a:lnTo>
                  <a:pt x="904751" y="121749"/>
                </a:lnTo>
                <a:lnTo>
                  <a:pt x="863066" y="140443"/>
                </a:lnTo>
                <a:lnTo>
                  <a:pt x="822068" y="160355"/>
                </a:lnTo>
                <a:lnTo>
                  <a:pt x="781781" y="181460"/>
                </a:lnTo>
                <a:lnTo>
                  <a:pt x="742227" y="203736"/>
                </a:lnTo>
                <a:lnTo>
                  <a:pt x="703431" y="227159"/>
                </a:lnTo>
                <a:lnTo>
                  <a:pt x="665414" y="251706"/>
                </a:lnTo>
                <a:lnTo>
                  <a:pt x="628201" y="277355"/>
                </a:lnTo>
                <a:lnTo>
                  <a:pt x="591814" y="304081"/>
                </a:lnTo>
                <a:lnTo>
                  <a:pt x="556278" y="331863"/>
                </a:lnTo>
                <a:lnTo>
                  <a:pt x="521615" y="360676"/>
                </a:lnTo>
                <a:lnTo>
                  <a:pt x="487848" y="390497"/>
                </a:lnTo>
                <a:lnTo>
                  <a:pt x="455001" y="421304"/>
                </a:lnTo>
                <a:lnTo>
                  <a:pt x="423097" y="453073"/>
                </a:lnTo>
                <a:lnTo>
                  <a:pt x="392159" y="485781"/>
                </a:lnTo>
                <a:lnTo>
                  <a:pt x="362210" y="519405"/>
                </a:lnTo>
                <a:lnTo>
                  <a:pt x="333275" y="553921"/>
                </a:lnTo>
                <a:lnTo>
                  <a:pt x="305375" y="589307"/>
                </a:lnTo>
                <a:lnTo>
                  <a:pt x="278535" y="625539"/>
                </a:lnTo>
                <a:lnTo>
                  <a:pt x="252777" y="662595"/>
                </a:lnTo>
                <a:lnTo>
                  <a:pt x="228125" y="700450"/>
                </a:lnTo>
                <a:lnTo>
                  <a:pt x="204602" y="739083"/>
                </a:lnTo>
                <a:lnTo>
                  <a:pt x="182232" y="778469"/>
                </a:lnTo>
                <a:lnTo>
                  <a:pt x="161037" y="818585"/>
                </a:lnTo>
                <a:lnTo>
                  <a:pt x="141041" y="859409"/>
                </a:lnTo>
                <a:lnTo>
                  <a:pt x="122267" y="900918"/>
                </a:lnTo>
                <a:lnTo>
                  <a:pt x="104738" y="943087"/>
                </a:lnTo>
                <a:lnTo>
                  <a:pt x="88478" y="985894"/>
                </a:lnTo>
                <a:lnTo>
                  <a:pt x="73510" y="1029316"/>
                </a:lnTo>
                <a:lnTo>
                  <a:pt x="59857" y="1073329"/>
                </a:lnTo>
                <a:lnTo>
                  <a:pt x="47542" y="1117911"/>
                </a:lnTo>
                <a:lnTo>
                  <a:pt x="36589" y="1163038"/>
                </a:lnTo>
                <a:lnTo>
                  <a:pt x="27022" y="1208687"/>
                </a:lnTo>
                <a:lnTo>
                  <a:pt x="18862" y="1254836"/>
                </a:lnTo>
                <a:lnTo>
                  <a:pt x="12133" y="1301459"/>
                </a:lnTo>
                <a:lnTo>
                  <a:pt x="6860" y="1348536"/>
                </a:lnTo>
                <a:lnTo>
                  <a:pt x="3064" y="1396042"/>
                </a:lnTo>
                <a:lnTo>
                  <a:pt x="769" y="1443954"/>
                </a:lnTo>
                <a:lnTo>
                  <a:pt x="0" y="1492250"/>
                </a:lnTo>
                <a:lnTo>
                  <a:pt x="769" y="1540545"/>
                </a:lnTo>
                <a:lnTo>
                  <a:pt x="3064" y="1588457"/>
                </a:lnTo>
                <a:lnTo>
                  <a:pt x="6860" y="1635963"/>
                </a:lnTo>
                <a:lnTo>
                  <a:pt x="12133" y="1683040"/>
                </a:lnTo>
                <a:lnTo>
                  <a:pt x="18862" y="1729663"/>
                </a:lnTo>
                <a:lnTo>
                  <a:pt x="27022" y="1775812"/>
                </a:lnTo>
                <a:lnTo>
                  <a:pt x="36589" y="1821461"/>
                </a:lnTo>
                <a:lnTo>
                  <a:pt x="47542" y="1866588"/>
                </a:lnTo>
                <a:lnTo>
                  <a:pt x="59857" y="1911170"/>
                </a:lnTo>
                <a:lnTo>
                  <a:pt x="73510" y="1955183"/>
                </a:lnTo>
                <a:lnTo>
                  <a:pt x="88478" y="1998605"/>
                </a:lnTo>
                <a:lnTo>
                  <a:pt x="104738" y="2041412"/>
                </a:lnTo>
                <a:lnTo>
                  <a:pt x="122267" y="2083581"/>
                </a:lnTo>
                <a:lnTo>
                  <a:pt x="141041" y="2125090"/>
                </a:lnTo>
                <a:lnTo>
                  <a:pt x="161037" y="2165914"/>
                </a:lnTo>
                <a:lnTo>
                  <a:pt x="182232" y="2206030"/>
                </a:lnTo>
                <a:lnTo>
                  <a:pt x="204602" y="2245416"/>
                </a:lnTo>
                <a:lnTo>
                  <a:pt x="228125" y="2284049"/>
                </a:lnTo>
                <a:lnTo>
                  <a:pt x="252777" y="2321904"/>
                </a:lnTo>
                <a:lnTo>
                  <a:pt x="278535" y="2358960"/>
                </a:lnTo>
                <a:lnTo>
                  <a:pt x="305375" y="2395192"/>
                </a:lnTo>
                <a:lnTo>
                  <a:pt x="333275" y="2430578"/>
                </a:lnTo>
                <a:lnTo>
                  <a:pt x="362210" y="2465094"/>
                </a:lnTo>
                <a:lnTo>
                  <a:pt x="392159" y="2498718"/>
                </a:lnTo>
                <a:lnTo>
                  <a:pt x="423097" y="2531426"/>
                </a:lnTo>
                <a:lnTo>
                  <a:pt x="455001" y="2563195"/>
                </a:lnTo>
                <a:lnTo>
                  <a:pt x="487848" y="2594002"/>
                </a:lnTo>
                <a:lnTo>
                  <a:pt x="521615" y="2623823"/>
                </a:lnTo>
                <a:lnTo>
                  <a:pt x="556278" y="2652636"/>
                </a:lnTo>
                <a:lnTo>
                  <a:pt x="591814" y="2680418"/>
                </a:lnTo>
                <a:lnTo>
                  <a:pt x="628201" y="2707144"/>
                </a:lnTo>
                <a:lnTo>
                  <a:pt x="665414" y="2732793"/>
                </a:lnTo>
                <a:lnTo>
                  <a:pt x="703431" y="2757340"/>
                </a:lnTo>
                <a:lnTo>
                  <a:pt x="742227" y="2780763"/>
                </a:lnTo>
                <a:lnTo>
                  <a:pt x="781781" y="2803039"/>
                </a:lnTo>
                <a:lnTo>
                  <a:pt x="822068" y="2824144"/>
                </a:lnTo>
                <a:lnTo>
                  <a:pt x="863066" y="2844056"/>
                </a:lnTo>
                <a:lnTo>
                  <a:pt x="904751" y="2862750"/>
                </a:lnTo>
                <a:lnTo>
                  <a:pt x="947100" y="2880205"/>
                </a:lnTo>
                <a:lnTo>
                  <a:pt x="990089" y="2896396"/>
                </a:lnTo>
                <a:lnTo>
                  <a:pt x="1033696" y="2911300"/>
                </a:lnTo>
                <a:lnTo>
                  <a:pt x="1077896" y="2924896"/>
                </a:lnTo>
                <a:lnTo>
                  <a:pt x="1122668" y="2937158"/>
                </a:lnTo>
                <a:lnTo>
                  <a:pt x="1167987" y="2948065"/>
                </a:lnTo>
                <a:lnTo>
                  <a:pt x="1213831" y="2957592"/>
                </a:lnTo>
                <a:lnTo>
                  <a:pt x="1260175" y="2965717"/>
                </a:lnTo>
                <a:lnTo>
                  <a:pt x="1306997" y="2972417"/>
                </a:lnTo>
                <a:lnTo>
                  <a:pt x="1354274" y="2977668"/>
                </a:lnTo>
                <a:lnTo>
                  <a:pt x="1401982" y="2981448"/>
                </a:lnTo>
                <a:lnTo>
                  <a:pt x="1450099" y="2983733"/>
                </a:lnTo>
                <a:lnTo>
                  <a:pt x="1498600" y="2984500"/>
                </a:lnTo>
                <a:lnTo>
                  <a:pt x="1547100" y="2983733"/>
                </a:lnTo>
                <a:lnTo>
                  <a:pt x="1595217" y="2981448"/>
                </a:lnTo>
                <a:lnTo>
                  <a:pt x="1642925" y="2977668"/>
                </a:lnTo>
                <a:lnTo>
                  <a:pt x="1690202" y="2972417"/>
                </a:lnTo>
                <a:lnTo>
                  <a:pt x="1737024" y="2965717"/>
                </a:lnTo>
                <a:lnTo>
                  <a:pt x="1783368" y="2957592"/>
                </a:lnTo>
                <a:lnTo>
                  <a:pt x="1829212" y="2948065"/>
                </a:lnTo>
                <a:lnTo>
                  <a:pt x="1874531" y="2937158"/>
                </a:lnTo>
                <a:lnTo>
                  <a:pt x="1919303" y="2924896"/>
                </a:lnTo>
                <a:lnTo>
                  <a:pt x="1963503" y="2911300"/>
                </a:lnTo>
                <a:lnTo>
                  <a:pt x="2007110" y="2896396"/>
                </a:lnTo>
                <a:lnTo>
                  <a:pt x="2050099" y="2880205"/>
                </a:lnTo>
                <a:lnTo>
                  <a:pt x="2092448" y="2862750"/>
                </a:lnTo>
                <a:lnTo>
                  <a:pt x="2134133" y="2844056"/>
                </a:lnTo>
                <a:lnTo>
                  <a:pt x="2175131" y="2824144"/>
                </a:lnTo>
                <a:lnTo>
                  <a:pt x="2215418" y="2803039"/>
                </a:lnTo>
                <a:lnTo>
                  <a:pt x="2254972" y="2780763"/>
                </a:lnTo>
                <a:lnTo>
                  <a:pt x="2293768" y="2757340"/>
                </a:lnTo>
                <a:lnTo>
                  <a:pt x="2331785" y="2732793"/>
                </a:lnTo>
                <a:lnTo>
                  <a:pt x="2368998" y="2707144"/>
                </a:lnTo>
                <a:lnTo>
                  <a:pt x="2405385" y="2680418"/>
                </a:lnTo>
                <a:lnTo>
                  <a:pt x="2440921" y="2652636"/>
                </a:lnTo>
                <a:lnTo>
                  <a:pt x="2475584" y="2623823"/>
                </a:lnTo>
                <a:lnTo>
                  <a:pt x="2509351" y="2594002"/>
                </a:lnTo>
                <a:lnTo>
                  <a:pt x="2542198" y="2563195"/>
                </a:lnTo>
                <a:lnTo>
                  <a:pt x="2574102" y="2531426"/>
                </a:lnTo>
                <a:lnTo>
                  <a:pt x="2605040" y="2498718"/>
                </a:lnTo>
                <a:lnTo>
                  <a:pt x="2634989" y="2465094"/>
                </a:lnTo>
                <a:lnTo>
                  <a:pt x="2663924" y="2430578"/>
                </a:lnTo>
                <a:lnTo>
                  <a:pt x="2691824" y="2395192"/>
                </a:lnTo>
                <a:lnTo>
                  <a:pt x="2718664" y="2358960"/>
                </a:lnTo>
                <a:lnTo>
                  <a:pt x="2744422" y="2321904"/>
                </a:lnTo>
                <a:lnTo>
                  <a:pt x="2769074" y="2284049"/>
                </a:lnTo>
                <a:lnTo>
                  <a:pt x="2792597" y="2245416"/>
                </a:lnTo>
                <a:lnTo>
                  <a:pt x="2814967" y="2206030"/>
                </a:lnTo>
                <a:lnTo>
                  <a:pt x="2836162" y="2165914"/>
                </a:lnTo>
                <a:lnTo>
                  <a:pt x="2856158" y="2125090"/>
                </a:lnTo>
                <a:lnTo>
                  <a:pt x="2874932" y="2083581"/>
                </a:lnTo>
                <a:lnTo>
                  <a:pt x="2892461" y="2041412"/>
                </a:lnTo>
                <a:lnTo>
                  <a:pt x="2908721" y="1998605"/>
                </a:lnTo>
                <a:lnTo>
                  <a:pt x="2923689" y="1955183"/>
                </a:lnTo>
                <a:lnTo>
                  <a:pt x="2937342" y="1911170"/>
                </a:lnTo>
                <a:lnTo>
                  <a:pt x="2949657" y="1866588"/>
                </a:lnTo>
                <a:lnTo>
                  <a:pt x="2960610" y="1821461"/>
                </a:lnTo>
                <a:lnTo>
                  <a:pt x="2970177" y="1775812"/>
                </a:lnTo>
                <a:lnTo>
                  <a:pt x="2978337" y="1729663"/>
                </a:lnTo>
                <a:lnTo>
                  <a:pt x="2985066" y="1683040"/>
                </a:lnTo>
                <a:lnTo>
                  <a:pt x="2990339" y="1635963"/>
                </a:lnTo>
                <a:lnTo>
                  <a:pt x="2994135" y="1588457"/>
                </a:lnTo>
                <a:lnTo>
                  <a:pt x="2996430" y="1540545"/>
                </a:lnTo>
                <a:lnTo>
                  <a:pt x="2997200" y="1492250"/>
                </a:lnTo>
                <a:lnTo>
                  <a:pt x="2996430" y="1443954"/>
                </a:lnTo>
                <a:lnTo>
                  <a:pt x="2994135" y="1396042"/>
                </a:lnTo>
                <a:lnTo>
                  <a:pt x="2990339" y="1348536"/>
                </a:lnTo>
                <a:lnTo>
                  <a:pt x="2985066" y="1301459"/>
                </a:lnTo>
                <a:lnTo>
                  <a:pt x="2978337" y="1254836"/>
                </a:lnTo>
                <a:lnTo>
                  <a:pt x="2970177" y="1208687"/>
                </a:lnTo>
                <a:lnTo>
                  <a:pt x="2960610" y="1163038"/>
                </a:lnTo>
                <a:lnTo>
                  <a:pt x="2949657" y="1117911"/>
                </a:lnTo>
                <a:lnTo>
                  <a:pt x="2937342" y="1073329"/>
                </a:lnTo>
                <a:lnTo>
                  <a:pt x="2923689" y="1029316"/>
                </a:lnTo>
                <a:lnTo>
                  <a:pt x="2908721" y="985894"/>
                </a:lnTo>
                <a:lnTo>
                  <a:pt x="2892461" y="943087"/>
                </a:lnTo>
                <a:lnTo>
                  <a:pt x="2874932" y="900918"/>
                </a:lnTo>
                <a:lnTo>
                  <a:pt x="2856158" y="859409"/>
                </a:lnTo>
                <a:lnTo>
                  <a:pt x="2836162" y="818585"/>
                </a:lnTo>
                <a:lnTo>
                  <a:pt x="2814967" y="778469"/>
                </a:lnTo>
                <a:lnTo>
                  <a:pt x="2792597" y="739083"/>
                </a:lnTo>
                <a:lnTo>
                  <a:pt x="2769074" y="700450"/>
                </a:lnTo>
                <a:lnTo>
                  <a:pt x="2744422" y="662595"/>
                </a:lnTo>
                <a:lnTo>
                  <a:pt x="2718664" y="625539"/>
                </a:lnTo>
                <a:lnTo>
                  <a:pt x="2691824" y="589307"/>
                </a:lnTo>
                <a:lnTo>
                  <a:pt x="2663924" y="553921"/>
                </a:lnTo>
                <a:lnTo>
                  <a:pt x="2634989" y="519405"/>
                </a:lnTo>
                <a:lnTo>
                  <a:pt x="2605040" y="485781"/>
                </a:lnTo>
                <a:lnTo>
                  <a:pt x="2574102" y="453073"/>
                </a:lnTo>
                <a:lnTo>
                  <a:pt x="2542198" y="421304"/>
                </a:lnTo>
                <a:lnTo>
                  <a:pt x="2509351" y="390497"/>
                </a:lnTo>
                <a:lnTo>
                  <a:pt x="2475584" y="360676"/>
                </a:lnTo>
                <a:lnTo>
                  <a:pt x="2440921" y="331863"/>
                </a:lnTo>
                <a:lnTo>
                  <a:pt x="2405385" y="304081"/>
                </a:lnTo>
                <a:lnTo>
                  <a:pt x="2368998" y="277355"/>
                </a:lnTo>
                <a:lnTo>
                  <a:pt x="2331785" y="251706"/>
                </a:lnTo>
                <a:lnTo>
                  <a:pt x="2293768" y="227159"/>
                </a:lnTo>
                <a:lnTo>
                  <a:pt x="2254972" y="203736"/>
                </a:lnTo>
                <a:lnTo>
                  <a:pt x="2215418" y="181460"/>
                </a:lnTo>
                <a:lnTo>
                  <a:pt x="2175131" y="160355"/>
                </a:lnTo>
                <a:lnTo>
                  <a:pt x="2134133" y="140443"/>
                </a:lnTo>
                <a:lnTo>
                  <a:pt x="2092448" y="121749"/>
                </a:lnTo>
                <a:lnTo>
                  <a:pt x="2050099" y="104294"/>
                </a:lnTo>
                <a:lnTo>
                  <a:pt x="2007110" y="88103"/>
                </a:lnTo>
                <a:lnTo>
                  <a:pt x="1963503" y="73199"/>
                </a:lnTo>
                <a:lnTo>
                  <a:pt x="1919303" y="59603"/>
                </a:lnTo>
                <a:lnTo>
                  <a:pt x="1874531" y="47341"/>
                </a:lnTo>
                <a:lnTo>
                  <a:pt x="1829212" y="36434"/>
                </a:lnTo>
                <a:lnTo>
                  <a:pt x="1783368" y="26907"/>
                </a:lnTo>
                <a:lnTo>
                  <a:pt x="1737024" y="18782"/>
                </a:lnTo>
                <a:lnTo>
                  <a:pt x="1690202" y="12082"/>
                </a:lnTo>
                <a:lnTo>
                  <a:pt x="1642925" y="6831"/>
                </a:lnTo>
                <a:lnTo>
                  <a:pt x="1595217" y="3051"/>
                </a:lnTo>
                <a:lnTo>
                  <a:pt x="1547100" y="766"/>
                </a:lnTo>
                <a:lnTo>
                  <a:pt x="1498600" y="0"/>
                </a:lnTo>
                <a:close/>
              </a:path>
            </a:pathLst>
          </a:custGeom>
          <a:solidFill>
            <a:srgbClr val="FFFFFF"/>
          </a:solidFill>
        </p:spPr>
        <p:txBody>
          <a:bodyPr lIns="0" tIns="0" rIns="0" bIns="0"/>
          <a:lstStyle/>
          <a:p>
            <a:pPr defTabSz="914583" eaLnBrk="1" fontAlgn="auto" hangingPunct="1">
              <a:spcBef>
                <a:spcPts val="0"/>
              </a:spcBef>
              <a:spcAft>
                <a:spcPts val="0"/>
              </a:spcAft>
              <a:defRPr/>
            </a:pPr>
            <a:endParaRPr sz="1800">
              <a:solidFill>
                <a:prstClr val="black"/>
              </a:solidFill>
              <a:latin typeface="Calibri"/>
              <a:ea typeface="+mn-ea"/>
            </a:endParaRPr>
          </a:p>
        </p:txBody>
      </p:sp>
      <p:sp>
        <p:nvSpPr>
          <p:cNvPr id="7" name="object 7">
            <a:extLst>
              <a:ext uri="{FF2B5EF4-FFF2-40B4-BE49-F238E27FC236}">
                <a16:creationId xmlns:a16="http://schemas.microsoft.com/office/drawing/2014/main" id="{4AEF854C-2D29-4547-A4BC-E08FF7C2E541}"/>
              </a:ext>
            </a:extLst>
          </p:cNvPr>
          <p:cNvSpPr txBox="1">
            <a:spLocks noGrp="1"/>
          </p:cNvSpPr>
          <p:nvPr>
            <p:ph type="title"/>
          </p:nvPr>
        </p:nvSpPr>
        <p:spPr>
          <a:xfrm>
            <a:off x="949150" y="3601811"/>
            <a:ext cx="1801812" cy="512763"/>
          </a:xfrm>
        </p:spPr>
        <p:txBody>
          <a:bodyPr tIns="12702" rtlCol="0"/>
          <a:lstStyle/>
          <a:p>
            <a:pPr marL="12703" eaLnBrk="1" fontAlgn="auto" hangingPunct="1">
              <a:spcBef>
                <a:spcPts val="100"/>
              </a:spcBef>
              <a:spcAft>
                <a:spcPts val="0"/>
              </a:spcAft>
              <a:defRPr/>
            </a:pPr>
            <a:r>
              <a:rPr sz="3201" spc="-5" dirty="0"/>
              <a:t>ADJUST</a:t>
            </a:r>
            <a:endParaRPr sz="3201" dirty="0"/>
          </a:p>
        </p:txBody>
      </p:sp>
      <p:sp>
        <p:nvSpPr>
          <p:cNvPr id="2" name="TextBox 1">
            <a:extLst>
              <a:ext uri="{FF2B5EF4-FFF2-40B4-BE49-F238E27FC236}">
                <a16:creationId xmlns:a16="http://schemas.microsoft.com/office/drawing/2014/main" id="{B8D0F43A-9C72-9E40-8352-813D34F7CA54}"/>
              </a:ext>
            </a:extLst>
          </p:cNvPr>
          <p:cNvSpPr txBox="1"/>
          <p:nvPr/>
        </p:nvSpPr>
        <p:spPr>
          <a:xfrm>
            <a:off x="4025900" y="2895600"/>
            <a:ext cx="13146088" cy="6123709"/>
          </a:xfrm>
          <a:prstGeom prst="rect">
            <a:avLst/>
          </a:prstGeom>
          <a:noFill/>
        </p:spPr>
        <p:txBody>
          <a:bodyPr wrap="square" rtlCol="0">
            <a:spAutoFit/>
          </a:bodyPr>
          <a:lstStyle/>
          <a:p>
            <a:endParaRPr lang="en-US" dirty="0"/>
          </a:p>
        </p:txBody>
      </p:sp>
      <p:sp>
        <p:nvSpPr>
          <p:cNvPr id="3" name="TextBox 2">
            <a:extLst>
              <a:ext uri="{FF2B5EF4-FFF2-40B4-BE49-F238E27FC236}">
                <a16:creationId xmlns:a16="http://schemas.microsoft.com/office/drawing/2014/main" id="{5A0AFD31-DB1A-3E4C-815F-6A693ED44323}"/>
              </a:ext>
            </a:extLst>
          </p:cNvPr>
          <p:cNvSpPr txBox="1"/>
          <p:nvPr/>
        </p:nvSpPr>
        <p:spPr>
          <a:xfrm>
            <a:off x="4140200" y="3256250"/>
            <a:ext cx="12081165" cy="5402407"/>
          </a:xfrm>
          <a:prstGeom prst="rect">
            <a:avLst/>
          </a:prstGeom>
          <a:noFill/>
        </p:spPr>
        <p:txBody>
          <a:bodyPr wrap="square" rtlCol="0">
            <a:spAutoFit/>
          </a:bodyPr>
          <a:lstStyle/>
          <a:p>
            <a:r>
              <a:rPr lang="en-US" dirty="0"/>
              <a:t>Dear *********,</a:t>
            </a:r>
          </a:p>
          <a:p>
            <a:endParaRPr lang="en-US" dirty="0"/>
          </a:p>
          <a:p>
            <a:r>
              <a:rPr lang="en-US" dirty="0"/>
              <a:t>This is an explanation of your savings for the month of July 2020</a:t>
            </a:r>
          </a:p>
          <a:p>
            <a:pPr algn="r"/>
            <a:endParaRPr lang="en-US" dirty="0"/>
          </a:p>
          <a:p>
            <a:r>
              <a:rPr lang="en-US" dirty="0"/>
              <a:t>Total Volume 						   $54,588.43</a:t>
            </a:r>
          </a:p>
          <a:p>
            <a:r>
              <a:rPr lang="en-US" dirty="0"/>
              <a:t>Your Old Net Rate Was 					           3.88%</a:t>
            </a:r>
          </a:p>
          <a:p>
            <a:r>
              <a:rPr lang="en-US" dirty="0"/>
              <a:t>What You Would Have Paid at Your Old Net Rate 		     $2,118.03</a:t>
            </a:r>
          </a:p>
          <a:p>
            <a:r>
              <a:rPr lang="en-US" dirty="0"/>
              <a:t>What You Actually Paid After Our Adjustments		     $1,095.49</a:t>
            </a:r>
          </a:p>
          <a:p>
            <a:r>
              <a:rPr lang="en-US" dirty="0"/>
              <a:t>Your New Net Effective Rate Is				           2.01%</a:t>
            </a:r>
          </a:p>
          <a:p>
            <a:r>
              <a:rPr lang="en-US" dirty="0"/>
              <a:t>Your Gross Savings 					     $1,022.54</a:t>
            </a:r>
          </a:p>
          <a:p>
            <a:r>
              <a:rPr lang="en-US" dirty="0"/>
              <a:t>Our Consulting Fee					        $409.02</a:t>
            </a:r>
          </a:p>
          <a:p>
            <a:r>
              <a:rPr lang="en-US" dirty="0">
                <a:highlight>
                  <a:srgbClr val="FFFF00"/>
                </a:highlight>
              </a:rPr>
              <a:t>Your Net Savings 					        $613.52</a:t>
            </a:r>
          </a:p>
        </p:txBody>
      </p:sp>
      <p:pic>
        <p:nvPicPr>
          <p:cNvPr id="11" name="Picture 10" descr="A close up of a logo&#10;&#10;Description automatically generated">
            <a:extLst>
              <a:ext uri="{FF2B5EF4-FFF2-40B4-BE49-F238E27FC236}">
                <a16:creationId xmlns:a16="http://schemas.microsoft.com/office/drawing/2014/main" id="{89932E14-7C03-8047-8663-928CB01D87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2988" y="-5935117"/>
            <a:ext cx="13146088" cy="17012584"/>
          </a:xfrm>
          <a:prstGeom prst="rect">
            <a:avLst/>
          </a:prstGeom>
        </p:spPr>
      </p:pic>
      <p:sp>
        <p:nvSpPr>
          <p:cNvPr id="8" name="TextBox 7">
            <a:extLst>
              <a:ext uri="{FF2B5EF4-FFF2-40B4-BE49-F238E27FC236}">
                <a16:creationId xmlns:a16="http://schemas.microsoft.com/office/drawing/2014/main" id="{E3AF2F23-C7DD-AB49-A46D-6FBF8AEAEC2B}"/>
              </a:ext>
            </a:extLst>
          </p:cNvPr>
          <p:cNvSpPr txBox="1"/>
          <p:nvPr/>
        </p:nvSpPr>
        <p:spPr>
          <a:xfrm>
            <a:off x="4103796" y="1924844"/>
            <a:ext cx="12990296" cy="646331"/>
          </a:xfrm>
          <a:prstGeom prst="rect">
            <a:avLst/>
          </a:prstGeom>
          <a:noFill/>
        </p:spPr>
        <p:txBody>
          <a:bodyPr wrap="square" rtlCol="0">
            <a:spAutoFit/>
          </a:bodyPr>
          <a:lstStyle/>
          <a:p>
            <a:r>
              <a:rPr lang="en-US" sz="3600" dirty="0"/>
              <a:t>Example of a merchant on track to net more than $7,300/year</a:t>
            </a:r>
          </a:p>
        </p:txBody>
      </p:sp>
    </p:spTree>
    <p:extLst>
      <p:ext uri="{BB962C8B-B14F-4D97-AF65-F5344CB8AC3E}">
        <p14:creationId xmlns:p14="http://schemas.microsoft.com/office/powerpoint/2010/main" val="2164210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3396FD-38C1-0347-B948-210A7DC7D928}"/>
              </a:ext>
            </a:extLst>
          </p:cNvPr>
          <p:cNvSpPr>
            <a:spLocks noGrp="1"/>
          </p:cNvSpPr>
          <p:nvPr>
            <p:ph type="body" sz="quarter" idx="13"/>
          </p:nvPr>
        </p:nvSpPr>
        <p:spPr>
          <a:xfrm>
            <a:off x="579437" y="4805416"/>
            <a:ext cx="17132299" cy="5016500"/>
          </a:xfrm>
        </p:spPr>
        <p:txBody>
          <a:bodyPr>
            <a:noAutofit/>
          </a:bodyPr>
          <a:lstStyle/>
          <a:p>
            <a:pPr>
              <a:buFont typeface="Arial" charset="0"/>
              <a:buChar char="•"/>
              <a:defRPr/>
            </a:pPr>
            <a:r>
              <a:rPr lang="en-US" sz="4000" dirty="0">
                <a:solidFill>
                  <a:schemeClr val="tx1">
                    <a:lumMod val="65000"/>
                    <a:lumOff val="35000"/>
                  </a:schemeClr>
                </a:solidFill>
              </a:rPr>
              <a:t>Oral surgeon – average gross annual savings – $8,714</a:t>
            </a:r>
          </a:p>
          <a:p>
            <a:pPr>
              <a:buFont typeface="Arial" charset="0"/>
              <a:buChar char="•"/>
              <a:defRPr/>
            </a:pPr>
            <a:r>
              <a:rPr lang="en-US" sz="4000" dirty="0">
                <a:solidFill>
                  <a:schemeClr val="tx1">
                    <a:lumMod val="65000"/>
                    <a:lumOff val="35000"/>
                  </a:schemeClr>
                </a:solidFill>
              </a:rPr>
              <a:t>Rate Increase #1 at 18 months – eliminated   </a:t>
            </a:r>
          </a:p>
          <a:p>
            <a:pPr>
              <a:buFont typeface="Arial" charset="0"/>
              <a:buChar char="•"/>
              <a:defRPr/>
            </a:pPr>
            <a:r>
              <a:rPr lang="en-US" sz="4000" dirty="0">
                <a:solidFill>
                  <a:schemeClr val="tx1">
                    <a:lumMod val="65000"/>
                    <a:lumOff val="35000"/>
                  </a:schemeClr>
                </a:solidFill>
              </a:rPr>
              <a:t>Rate Increase #2 – 6 months later – eliminated  </a:t>
            </a:r>
          </a:p>
          <a:p>
            <a:pPr>
              <a:buFont typeface="Arial" charset="0"/>
              <a:buChar char="•"/>
              <a:defRPr/>
            </a:pPr>
            <a:r>
              <a:rPr lang="en-US" sz="4000" dirty="0">
                <a:solidFill>
                  <a:schemeClr val="tx1">
                    <a:lumMod val="65000"/>
                    <a:lumOff val="35000"/>
                  </a:schemeClr>
                </a:solidFill>
              </a:rPr>
              <a:t>Our efforts prevented his processor from charging him more than  $6,300 in additional annual fees </a:t>
            </a:r>
          </a:p>
          <a:p>
            <a:pPr marL="0" indent="0">
              <a:buFont typeface="Arial" panose="020B0604020202020204" pitchFamily="34" charset="0"/>
              <a:buNone/>
              <a:defRPr/>
            </a:pPr>
            <a:endParaRPr lang="en-US" sz="5600" dirty="0">
              <a:solidFill>
                <a:schemeClr val="tx1">
                  <a:lumMod val="65000"/>
                  <a:lumOff val="35000"/>
                </a:schemeClr>
              </a:solidFill>
            </a:endParaRPr>
          </a:p>
        </p:txBody>
      </p:sp>
      <p:sp>
        <p:nvSpPr>
          <p:cNvPr id="8" name="Parallelogram 7">
            <a:extLst>
              <a:ext uri="{FF2B5EF4-FFF2-40B4-BE49-F238E27FC236}">
                <a16:creationId xmlns:a16="http://schemas.microsoft.com/office/drawing/2014/main" id="{B61D19E1-2D18-6A4D-AE09-027372361669}"/>
              </a:ext>
            </a:extLst>
          </p:cNvPr>
          <p:cNvSpPr/>
          <p:nvPr/>
        </p:nvSpPr>
        <p:spPr>
          <a:xfrm>
            <a:off x="750887" y="638549"/>
            <a:ext cx="8394700" cy="1139825"/>
          </a:xfrm>
          <a:prstGeom prst="parallelogram">
            <a:avLst>
              <a:gd name="adj" fmla="val 39129"/>
            </a:avLst>
          </a:prstGeom>
          <a:solidFill>
            <a:srgbClr val="9D0C0D"/>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anchor="ctr"/>
          <a:lstStyle/>
          <a:p>
            <a:pPr eaLnBrk="1" hangingPunct="1">
              <a:defRPr/>
            </a:pPr>
            <a:endParaRPr lang="en-US" altLang="en-US" sz="7200" dirty="0">
              <a:solidFill>
                <a:srgbClr val="FFFFFF"/>
              </a:solidFill>
              <a:latin typeface="Verdana" panose="020B0604030504040204" pitchFamily="34" charset="0"/>
              <a:ea typeface="ＭＳ Ｐゴシック" panose="020B0600070205080204" pitchFamily="34" charset="-128"/>
            </a:endParaRPr>
          </a:p>
          <a:p>
            <a:pPr algn="ctr" eaLnBrk="1" hangingPunct="1">
              <a:defRPr/>
            </a:pPr>
            <a:r>
              <a:rPr lang="en-US" altLang="en-US" sz="7200" dirty="0">
                <a:solidFill>
                  <a:srgbClr val="FFFFFF"/>
                </a:solidFill>
                <a:latin typeface="Verdana" panose="020B0604030504040204" pitchFamily="34" charset="0"/>
                <a:ea typeface="ＭＳ Ｐゴシック" panose="020B0600070205080204" pitchFamily="34" charset="-128"/>
              </a:rPr>
              <a:t> </a:t>
            </a:r>
            <a:r>
              <a:rPr lang="en-US" altLang="en-US" sz="6600" dirty="0">
                <a:solidFill>
                  <a:srgbClr val="FFFFFF"/>
                </a:solidFill>
                <a:latin typeface="Verdana" panose="020B0604030504040204" pitchFamily="34" charset="0"/>
                <a:ea typeface="ＭＳ Ｐゴシック" panose="020B0600070205080204" pitchFamily="34" charset="-128"/>
              </a:rPr>
              <a:t>Case Study</a:t>
            </a:r>
          </a:p>
          <a:p>
            <a:pPr eaLnBrk="1" hangingPunct="1">
              <a:defRPr/>
            </a:pPr>
            <a:endParaRPr lang="en-US" altLang="en-US" sz="7200" dirty="0">
              <a:solidFill>
                <a:srgbClr val="FFFFFF"/>
              </a:solidFill>
              <a:latin typeface="Verdana" panose="020B0604030504040204" pitchFamily="34" charset="0"/>
              <a:ea typeface="ＭＳ Ｐゴシック" panose="020B0600070205080204" pitchFamily="34" charset="-128"/>
            </a:endParaRPr>
          </a:p>
        </p:txBody>
      </p:sp>
      <p:sp>
        <p:nvSpPr>
          <p:cNvPr id="9" name="Parallelogram 8">
            <a:extLst>
              <a:ext uri="{FF2B5EF4-FFF2-40B4-BE49-F238E27FC236}">
                <a16:creationId xmlns:a16="http://schemas.microsoft.com/office/drawing/2014/main" id="{BE3E4777-1C75-444B-BB88-0995CD55AB65}"/>
              </a:ext>
            </a:extLst>
          </p:cNvPr>
          <p:cNvSpPr/>
          <p:nvPr/>
        </p:nvSpPr>
        <p:spPr>
          <a:xfrm>
            <a:off x="2654300" y="2213162"/>
            <a:ext cx="9548813" cy="1243013"/>
          </a:xfrm>
          <a:prstGeom prst="parallelogram">
            <a:avLst>
              <a:gd name="adj" fmla="val 39129"/>
            </a:avLst>
          </a:prstGeom>
          <a:solidFill>
            <a:srgbClr val="3258A6"/>
          </a:solidFill>
          <a:ln>
            <a:noFill/>
          </a:ln>
        </p:spPr>
        <p:style>
          <a:lnRef idx="2">
            <a:schemeClr val="accent1">
              <a:shade val="50000"/>
            </a:schemeClr>
          </a:lnRef>
          <a:fillRef idx="1">
            <a:schemeClr val="accent1"/>
          </a:fillRef>
          <a:effectRef idx="0">
            <a:schemeClr val="accent1"/>
          </a:effectRef>
          <a:fontRef idx="minor">
            <a:schemeClr val="lt1"/>
          </a:fontRef>
        </p:style>
        <p:txBody>
          <a:bodyPr lIns="137407" tIns="68703" rIns="137407" bIns="68703" anchor="ctr"/>
          <a:lstStyle/>
          <a:p>
            <a:pPr algn="ctr" eaLnBrk="1" hangingPunct="1">
              <a:defRPr/>
            </a:pPr>
            <a:r>
              <a:rPr lang="en-US" sz="6600" dirty="0">
                <a:solidFill>
                  <a:prstClr val="white"/>
                </a:solidFill>
                <a:latin typeface="Verdana" charset="0"/>
              </a:rPr>
              <a:t>Why We Audit</a:t>
            </a:r>
            <a:endParaRPr lang="en-US" sz="6600" dirty="0">
              <a:solidFill>
                <a:prstClr val="white"/>
              </a:solidFill>
            </a:endParaRPr>
          </a:p>
        </p:txBody>
      </p:sp>
      <p:sp>
        <p:nvSpPr>
          <p:cNvPr id="90117" name="TextBox 4">
            <a:extLst>
              <a:ext uri="{FF2B5EF4-FFF2-40B4-BE49-F238E27FC236}">
                <a16:creationId xmlns:a16="http://schemas.microsoft.com/office/drawing/2014/main" id="{CAB87DCF-7ED4-1548-A825-EED55254E083}"/>
              </a:ext>
            </a:extLst>
          </p:cNvPr>
          <p:cNvSpPr txBox="1">
            <a:spLocks noChangeArrowheads="1"/>
          </p:cNvSpPr>
          <p:nvPr/>
        </p:nvSpPr>
        <p:spPr bwMode="auto">
          <a:xfrm>
            <a:off x="12203113" y="1276350"/>
            <a:ext cx="56245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5400" dirty="0">
                <a:solidFill>
                  <a:srgbClr val="FFFFFF"/>
                </a:solidFill>
              </a:rPr>
              <a:t>Why we audit</a:t>
            </a:r>
          </a:p>
        </p:txBody>
      </p:sp>
      <p:pic>
        <p:nvPicPr>
          <p:cNvPr id="4" name="Picture 3" descr="A close up of a white background&#10;&#10;Description automatically generated">
            <a:extLst>
              <a:ext uri="{FF2B5EF4-FFF2-40B4-BE49-F238E27FC236}">
                <a16:creationId xmlns:a16="http://schemas.microsoft.com/office/drawing/2014/main" id="{DA7A8748-B643-C140-A093-5A6DD0EB3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8910" y="-9275309"/>
            <a:ext cx="19675929" cy="25462967"/>
          </a:xfrm>
          <a:prstGeom prst="rect">
            <a:avLst/>
          </a:prstGeom>
        </p:spPr>
      </p:pic>
    </p:spTree>
    <p:extLst>
      <p:ext uri="{BB962C8B-B14F-4D97-AF65-F5344CB8AC3E}">
        <p14:creationId xmlns:p14="http://schemas.microsoft.com/office/powerpoint/2010/main" val="1220488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oGY729b8rESSj3ypCeq6uQ"/>
</p:tagLst>
</file>

<file path=ppt/theme/theme1.xml><?xml version="1.0" encoding="utf-8"?>
<a:theme xmlns:a="http://schemas.openxmlformats.org/drawingml/2006/main" name="Custom Design">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Advantag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Advantage">
      <a:majorFont>
        <a:latin typeface="Rockwell"/>
        <a:ea typeface=""/>
        <a:cs typeface=""/>
        <a:font script="Jpan" typeface="ＭＳ ゴシック"/>
      </a:majorFont>
      <a:minorFont>
        <a:latin typeface="Rockwell"/>
        <a:ea typeface=""/>
        <a:cs typeface=""/>
        <a:font script="Jpan" typeface="ＭＳ ゴシック"/>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Custom Design">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95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279396</TotalTime>
  <Words>532</Words>
  <Application>Microsoft Macintosh PowerPoint</Application>
  <PresentationFormat>Custom</PresentationFormat>
  <Paragraphs>90</Paragraphs>
  <Slides>11</Slides>
  <Notes>6</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11</vt:i4>
      </vt:variant>
    </vt:vector>
  </HeadingPairs>
  <TitlesOfParts>
    <vt:vector size="25" baseType="lpstr">
      <vt:lpstr>Arial</vt:lpstr>
      <vt:lpstr>Calibri</vt:lpstr>
      <vt:lpstr>Open Sans</vt:lpstr>
      <vt:lpstr>Oswald</vt:lpstr>
      <vt:lpstr>Raleway</vt:lpstr>
      <vt:lpstr>Rockwell</vt:lpstr>
      <vt:lpstr>Verdana</vt:lpstr>
      <vt:lpstr>Wingdings</vt:lpstr>
      <vt:lpstr>Custom Design</vt:lpstr>
      <vt:lpstr>Office Theme</vt:lpstr>
      <vt:lpstr>Advantage</vt:lpstr>
      <vt:lpstr>1_Custom Design</vt:lpstr>
      <vt:lpstr>1_Office Theme</vt:lpstr>
      <vt:lpstr>3_Office Theme</vt:lpstr>
      <vt:lpstr>PowerPoint Presentation</vt:lpstr>
      <vt:lpstr>A UNIQUE APPROACH</vt:lpstr>
      <vt:lpstr>PowerPoint Presentation</vt:lpstr>
      <vt:lpstr>PowerPoint Presentation</vt:lpstr>
      <vt:lpstr>PowerPoint Presentation</vt:lpstr>
      <vt:lpstr>PowerPoint Presentation</vt:lpstr>
      <vt:lpstr>ADJUST</vt:lpstr>
      <vt:lpstr>ADJUST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Howard Goldstein</cp:lastModifiedBy>
  <cp:revision>1819</cp:revision>
  <cp:lastPrinted>2018-01-12T22:10:24Z</cp:lastPrinted>
  <dcterms:created xsi:type="dcterms:W3CDTF">2014-10-13T13:44:14Z</dcterms:created>
  <dcterms:modified xsi:type="dcterms:W3CDTF">2021-10-14T13:58:08Z</dcterms:modified>
</cp:coreProperties>
</file>